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1" r:id="rId5"/>
    <p:sldId id="264" r:id="rId6"/>
    <p:sldId id="290" r:id="rId7"/>
    <p:sldId id="273" r:id="rId8"/>
    <p:sldId id="274" r:id="rId9"/>
    <p:sldId id="265" r:id="rId10"/>
    <p:sldId id="281" r:id="rId11"/>
    <p:sldId id="284" r:id="rId12"/>
    <p:sldId id="288" r:id="rId13"/>
    <p:sldId id="285" r:id="rId14"/>
    <p:sldId id="282" r:id="rId15"/>
    <p:sldId id="283" r:id="rId16"/>
    <p:sldId id="286" r:id="rId17"/>
    <p:sldId id="276" r:id="rId18"/>
    <p:sldId id="271" r:id="rId19"/>
    <p:sldId id="287" r:id="rId20"/>
    <p:sldId id="278" r:id="rId21"/>
    <p:sldId id="289" r:id="rId22"/>
    <p:sldId id="28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Kollektif" panose="020B0604020202020204" charset="0"/>
      <p:regular r:id="rId29"/>
    </p:embeddedFont>
    <p:embeddedFont>
      <p:font typeface="Krabuler" panose="020B0604020202020204" charset="0"/>
      <p:regular r:id="rId30"/>
    </p:embeddedFont>
    <p:embeddedFont>
      <p:font typeface="Mont Bold" panose="020B0604020202020204" charset="0"/>
      <p:regular r:id="rId31"/>
      <p:bold r:id="rId32"/>
    </p:embeddedFont>
    <p:embeddedFont>
      <p:font typeface="Nunito Sans Regular Bold" panose="020B0604020202020204" charset="0"/>
      <p:regular r:id="rId33"/>
      <p:bold r:id="rId34"/>
    </p:embeddedFont>
    <p:embeddedFont>
      <p:font typeface="Telegraf" panose="020B0604020202020204" charset="0"/>
      <p:regular r:id="rId35"/>
    </p:embeddedFont>
    <p:embeddedFont>
      <p:font typeface="Telegraf Bold" panose="020B0604020202020204" charset="0"/>
      <p:regular r:id="rId36"/>
      <p:bold r:id="rId37"/>
    </p:embeddedFont>
    <p:embeddedFont>
      <p:font typeface="Telegraf Medium" panose="020B0604020202020204" charset="0"/>
      <p:regular r:id="rId38"/>
    </p:embeddedFont>
    <p:embeddedFont>
      <p:font typeface="Telegraf Medium Bold" panose="020B0604020202020204" charset="0"/>
      <p:regular r:id="rId39"/>
      <p:bold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50" d="100"/>
          <a:sy n="50" d="100"/>
        </p:scale>
        <p:origin x="67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61796-C68A-4B1C-AA08-2B3CDEB86888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55913-4C2E-4F2A-81DF-AD16A36DF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6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55913-4C2E-4F2A-81DF-AD16A36DF8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0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36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01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44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29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61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18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45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3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9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56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5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8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6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2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88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7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99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21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50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3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47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11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29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2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91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28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63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96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15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0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0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30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4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13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5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854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7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4" r:id="rId8"/>
    <p:sldLayoutId id="2147483703" r:id="rId9"/>
    <p:sldLayoutId id="2147483702" r:id="rId10"/>
    <p:sldLayoutId id="2147483701" r:id="rId11"/>
    <p:sldLayoutId id="2147483700" r:id="rId12"/>
    <p:sldLayoutId id="2147483699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90" r:id="rId22"/>
    <p:sldLayoutId id="2147483689" r:id="rId23"/>
    <p:sldLayoutId id="2147483688" r:id="rId24"/>
    <p:sldLayoutId id="2147483687" r:id="rId25"/>
    <p:sldLayoutId id="2147483686" r:id="rId26"/>
    <p:sldLayoutId id="2147483685" r:id="rId27"/>
    <p:sldLayoutId id="2147483684" r:id="rId28"/>
    <p:sldLayoutId id="2147483683" r:id="rId29"/>
    <p:sldLayoutId id="2147483682" r:id="rId30"/>
    <p:sldLayoutId id="2147483681" r:id="rId31"/>
    <p:sldLayoutId id="2147483680" r:id="rId32"/>
    <p:sldLayoutId id="2147483679" r:id="rId33"/>
    <p:sldLayoutId id="2147483678" r:id="rId34"/>
    <p:sldLayoutId id="2147483677" r:id="rId35"/>
    <p:sldLayoutId id="2147483676" r:id="rId36"/>
    <p:sldLayoutId id="2147483675" r:id="rId37"/>
    <p:sldLayoutId id="2147483674" r:id="rId38"/>
    <p:sldLayoutId id="2147483673" r:id="rId39"/>
    <p:sldLayoutId id="2147483672" r:id="rId40"/>
    <p:sldLayoutId id="2147483671" r:id="rId41"/>
    <p:sldLayoutId id="2147483670" r:id="rId42"/>
    <p:sldLayoutId id="2147483669" r:id="rId43"/>
    <p:sldLayoutId id="2147483668" r:id="rId44"/>
    <p:sldLayoutId id="2147483667" r:id="rId45"/>
    <p:sldLayoutId id="2147483666" r:id="rId46"/>
    <p:sldLayoutId id="2147483665" r:id="rId47"/>
    <p:sldLayoutId id="2147483664" r:id="rId48"/>
    <p:sldLayoutId id="2147483663" r:id="rId49"/>
    <p:sldLayoutId id="2147483662" r:id="rId50"/>
    <p:sldLayoutId id="2147483661" r:id="rId51"/>
    <p:sldLayoutId id="2147483660" r:id="rId52"/>
    <p:sldLayoutId id="2147483656" r:id="rId53"/>
    <p:sldLayoutId id="2147483657" r:id="rId54"/>
    <p:sldLayoutId id="2147483658" r:id="rId55"/>
    <p:sldLayoutId id="2147483659" r:id="rId5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word_count_without%20result_default.png" TargetMode="External"/><Relationship Id="rId3" Type="http://schemas.openxmlformats.org/officeDocument/2006/relationships/image" Target="../media/image63.gif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file:///C:\Program%20Files\Inknoe%20ClassPoint\Images\multiple_choice_without%20result_default.png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5.gif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5.gif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82369" y="3919707"/>
            <a:ext cx="4233504" cy="484095"/>
            <a:chOff x="0" y="0"/>
            <a:chExt cx="4997883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4997883" cy="69850"/>
            </a:xfrm>
            <a:custGeom>
              <a:avLst/>
              <a:gdLst/>
              <a:ahLst/>
              <a:cxnLst/>
              <a:rect l="l" t="t" r="r" b="b"/>
              <a:pathLst>
                <a:path w="4997883" h="69850">
                  <a:moveTo>
                    <a:pt x="470705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997883" y="69850"/>
                  </a:lnTo>
                  <a:lnTo>
                    <a:pt x="499788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5878514"/>
            <a:ext cx="6310942" cy="484095"/>
            <a:chOff x="0" y="0"/>
            <a:chExt cx="7450412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7450412" cy="69850"/>
            </a:xfrm>
            <a:custGeom>
              <a:avLst/>
              <a:gdLst/>
              <a:ahLst/>
              <a:cxnLst/>
              <a:rect l="l" t="t" r="r" b="b"/>
              <a:pathLst>
                <a:path w="7450412" h="69850">
                  <a:moveTo>
                    <a:pt x="715958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7450412" y="69850"/>
                  </a:lnTo>
                  <a:lnTo>
                    <a:pt x="7450412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3415048"/>
            <a:ext cx="5553669" cy="1493412"/>
            <a:chOff x="0" y="0"/>
            <a:chExt cx="7404893" cy="199121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7404893" cy="1991217"/>
              <a:chOff x="0" y="0"/>
              <a:chExt cx="1230129" cy="33078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0129" cy="330788"/>
              </a:xfrm>
              <a:custGeom>
                <a:avLst/>
                <a:gdLst/>
                <a:ahLst/>
                <a:cxnLst/>
                <a:rect l="l" t="t" r="r" b="b"/>
                <a:pathLst>
                  <a:path w="1230129" h="330788">
                    <a:moveTo>
                      <a:pt x="0" y="0"/>
                    </a:moveTo>
                    <a:lnTo>
                      <a:pt x="1230129" y="0"/>
                    </a:lnTo>
                    <a:lnTo>
                      <a:pt x="1230129" y="330788"/>
                    </a:lnTo>
                    <a:lnTo>
                      <a:pt x="0" y="3307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89280" y="103961"/>
              <a:ext cx="6826333" cy="1724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315"/>
                </a:lnSpc>
                <a:spcBef>
                  <a:spcPct val="0"/>
                </a:spcBef>
              </a:pPr>
              <a:r>
                <a:rPr lang="en-US" sz="7367">
                  <a:solidFill>
                    <a:srgbClr val="000000"/>
                  </a:solidFill>
                  <a:latin typeface="Telegraf"/>
                </a:rPr>
                <a:t>M9: Nature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39642" y="5623843"/>
            <a:ext cx="6277732" cy="993437"/>
            <a:chOff x="0" y="0"/>
            <a:chExt cx="8370309" cy="132458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370309" cy="1324583"/>
              <a:chOff x="0" y="0"/>
              <a:chExt cx="2090320" cy="3307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90320" cy="330788"/>
              </a:xfrm>
              <a:custGeom>
                <a:avLst/>
                <a:gdLst/>
                <a:ahLst/>
                <a:cxnLst/>
                <a:rect l="l" t="t" r="r" b="b"/>
                <a:pathLst>
                  <a:path w="2090320" h="330788">
                    <a:moveTo>
                      <a:pt x="0" y="0"/>
                    </a:moveTo>
                    <a:lnTo>
                      <a:pt x="2090320" y="0"/>
                    </a:lnTo>
                    <a:lnTo>
                      <a:pt x="2090320" y="330788"/>
                    </a:lnTo>
                    <a:lnTo>
                      <a:pt x="0" y="3307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326995" y="68824"/>
              <a:ext cx="7716319" cy="1147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1"/>
                </a:lnSpc>
                <a:spcBef>
                  <a:spcPct val="0"/>
                </a:spcBef>
              </a:pPr>
              <a:r>
                <a:rPr lang="en-US" sz="4901" dirty="0">
                  <a:solidFill>
                    <a:srgbClr val="000000"/>
                  </a:solidFill>
                  <a:latin typeface="Telegraf"/>
                </a:rPr>
                <a:t>6th April, 2021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65497" y="5623843"/>
            <a:ext cx="4822503" cy="46115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20513" y="0"/>
            <a:ext cx="3260110" cy="326011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32834" y="3435869"/>
            <a:ext cx="7090926" cy="124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15"/>
              </a:lnSpc>
              <a:spcBef>
                <a:spcPct val="0"/>
              </a:spcBef>
            </a:pPr>
            <a:r>
              <a:rPr lang="en-US" sz="7367" dirty="0">
                <a:solidFill>
                  <a:srgbClr val="000000"/>
                </a:solidFill>
                <a:latin typeface="Telegraf"/>
              </a:rPr>
              <a:t>Project (Part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8709" y="419100"/>
            <a:ext cx="16817004" cy="70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 dirty="0">
                <a:solidFill>
                  <a:srgbClr val="007451"/>
                </a:solidFill>
                <a:latin typeface="Telegraf Bold"/>
              </a:rPr>
              <a:t>What can we do to be environmentally friendly?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DEB0CC3-E4A3-4D87-A67E-CFA670A726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03" y="1581379"/>
            <a:ext cx="6064431" cy="340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urn Off Computer">
            <a:extLst>
              <a:ext uri="{FF2B5EF4-FFF2-40B4-BE49-F238E27FC236}">
                <a16:creationId xmlns:a16="http://schemas.microsoft.com/office/drawing/2014/main" id="{31D8F240-E07A-4860-9FEC-1FC4A13049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82695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D0F3A18B-F0F2-49B7-ABA2-B9384BC0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85" y="6515100"/>
            <a:ext cx="5150031" cy="29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60A8592-1FAC-4E8F-9A38-CECE003E10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50" y="5328396"/>
            <a:ext cx="5150032" cy="38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tnInknoeActivity">
            <a:extLst>
              <a:ext uri="{FF2B5EF4-FFF2-40B4-BE49-F238E27FC236}">
                <a16:creationId xmlns:a16="http://schemas.microsoft.com/office/drawing/2014/main" id="{45A3C4D7-EE4D-46DC-877D-1ADE705798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54" y="9419717"/>
            <a:ext cx="2448146" cy="7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" y="1250720"/>
            <a:ext cx="1644200" cy="158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3558507"/>
            <a:ext cx="1648614" cy="1591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3875" y="5866294"/>
            <a:ext cx="1648614" cy="1591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6813" y="-376965"/>
            <a:ext cx="3551187" cy="3000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6391" y="1638300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Brainstorm to make a poster.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107" y="290935"/>
            <a:ext cx="8881742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>
                <a:solidFill>
                  <a:srgbClr val="007451"/>
                </a:solidFill>
                <a:latin typeface="Telegraf Bold"/>
              </a:rPr>
              <a:t>Today, we will....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53318" y="3946087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Write a first draft.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9282" y="6253874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Revise and edit the poster.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E03FE85-BC42-46AF-A509-26661BBE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8170618"/>
            <a:ext cx="1648614" cy="159166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8ADF2CA-D198-4A2D-BACE-CA9843DF52DA}"/>
              </a:ext>
            </a:extLst>
          </p:cNvPr>
          <p:cNvSpPr txBox="1"/>
          <p:nvPr/>
        </p:nvSpPr>
        <p:spPr>
          <a:xfrm>
            <a:off x="3209282" y="8537453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Share our amazing work with everyone!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05AF9CD-9C5E-4A10-8B44-E676B733E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2489" y="1741351"/>
            <a:ext cx="9784659" cy="6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94516" y="-969490"/>
            <a:ext cx="7315200" cy="34015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697" y="2799676"/>
            <a:ext cx="16901236" cy="64586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396" y="655400"/>
            <a:ext cx="12220604" cy="77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>
                <a:solidFill>
                  <a:srgbClr val="007451"/>
                </a:solidFill>
                <a:latin typeface="Telegraf Bold"/>
              </a:rPr>
              <a:t>Let's make a list of what you can do!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27884" y="398204"/>
            <a:ext cx="5738381" cy="11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008037"/>
                </a:solidFill>
                <a:latin typeface="Mont Bold"/>
              </a:rPr>
              <a:t>Workbook p. </a:t>
            </a:r>
          </a:p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DA4944"/>
                </a:solidFill>
                <a:latin typeface="Mont Bold"/>
              </a:rPr>
              <a:t>95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1FA478B-D7C3-44C5-9EBC-E63A2F83D21C}"/>
              </a:ext>
            </a:extLst>
          </p:cNvPr>
          <p:cNvSpPr txBox="1"/>
          <p:nvPr/>
        </p:nvSpPr>
        <p:spPr>
          <a:xfrm>
            <a:off x="2286000" y="6667500"/>
            <a:ext cx="12496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Turn off the AC when you leave the room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81FAB0D-1E14-46DC-8A9D-E1512E429F28}"/>
              </a:ext>
            </a:extLst>
          </p:cNvPr>
          <p:cNvSpPr txBox="1"/>
          <p:nvPr/>
        </p:nvSpPr>
        <p:spPr>
          <a:xfrm>
            <a:off x="4038600" y="7962900"/>
            <a:ext cx="12496800" cy="109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You have to turn off the Light when you leave the Room.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66D8EEA-4FDA-46AF-9D57-D58394EEBC89}"/>
              </a:ext>
            </a:extLst>
          </p:cNvPr>
          <p:cNvSpPr txBox="1"/>
          <p:nvPr/>
        </p:nvSpPr>
        <p:spPr>
          <a:xfrm>
            <a:off x="1828800" y="4178180"/>
            <a:ext cx="12496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don’t leave your mobile charging all day.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ACEFDB2-B75C-4A1F-A220-CF088AAE93B1}"/>
              </a:ext>
            </a:extLst>
          </p:cNvPr>
          <p:cNvSpPr txBox="1"/>
          <p:nvPr/>
        </p:nvSpPr>
        <p:spPr>
          <a:xfrm>
            <a:off x="4045527" y="5473580"/>
            <a:ext cx="12496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Don’t leave the computer on.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749DE41-603A-4D68-AA31-C020FC3B63A3}"/>
              </a:ext>
            </a:extLst>
          </p:cNvPr>
          <p:cNvSpPr txBox="1"/>
          <p:nvPr/>
        </p:nvSpPr>
        <p:spPr>
          <a:xfrm>
            <a:off x="253338" y="1569871"/>
            <a:ext cx="12220604" cy="70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 dirty="0">
                <a:solidFill>
                  <a:srgbClr val="FF0000"/>
                </a:solidFill>
                <a:latin typeface="Telegraf Bold"/>
              </a:rPr>
              <a:t>First Draft</a:t>
            </a:r>
          </a:p>
        </p:txBody>
      </p:sp>
    </p:spTree>
    <p:extLst>
      <p:ext uri="{BB962C8B-B14F-4D97-AF65-F5344CB8AC3E}">
        <p14:creationId xmlns:p14="http://schemas.microsoft.com/office/powerpoint/2010/main" val="56737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" y="1250720"/>
            <a:ext cx="1644200" cy="158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3558507"/>
            <a:ext cx="1648614" cy="1591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3875" y="5866294"/>
            <a:ext cx="1648614" cy="1591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6813" y="-376965"/>
            <a:ext cx="3551187" cy="3000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6391" y="1638300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Brainstorm to make a poster.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107" y="290935"/>
            <a:ext cx="8881742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>
                <a:solidFill>
                  <a:srgbClr val="007451"/>
                </a:solidFill>
                <a:latin typeface="Telegraf Bold"/>
              </a:rPr>
              <a:t>Today, we will....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53318" y="3946087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Write a first draft.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9282" y="6253874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Revise and edit the poster.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E03FE85-BC42-46AF-A509-26661BBE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8170618"/>
            <a:ext cx="1648614" cy="159166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8ADF2CA-D198-4A2D-BACE-CA9843DF52DA}"/>
              </a:ext>
            </a:extLst>
          </p:cNvPr>
          <p:cNvSpPr txBox="1"/>
          <p:nvPr/>
        </p:nvSpPr>
        <p:spPr>
          <a:xfrm>
            <a:off x="3209282" y="8537453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Share our amazing work with everyone!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05AF9CD-9C5E-4A10-8B44-E676B733E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0741" y="1736410"/>
            <a:ext cx="9784659" cy="60613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49B2736-4C27-4E95-B6B6-7A0B503C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46391" y="3991229"/>
            <a:ext cx="6661599" cy="7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94516" y="-969490"/>
            <a:ext cx="7315200" cy="34015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35021" y="2432078"/>
            <a:ext cx="13452979" cy="5988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3183" y="257997"/>
            <a:ext cx="12220604" cy="70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 dirty="0">
                <a:solidFill>
                  <a:srgbClr val="007451"/>
                </a:solidFill>
                <a:latin typeface="Telegraf Bold"/>
              </a:rPr>
              <a:t>Let’s Revise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27884" y="398204"/>
            <a:ext cx="5738381" cy="11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008037"/>
                </a:solidFill>
                <a:latin typeface="Mont Bold"/>
              </a:rPr>
              <a:t>Workbook p. </a:t>
            </a:r>
          </a:p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DA4944"/>
                </a:solidFill>
                <a:latin typeface="Mont Bold"/>
              </a:rPr>
              <a:t>95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1FA478B-D7C3-44C5-9EBC-E63A2F83D21C}"/>
              </a:ext>
            </a:extLst>
          </p:cNvPr>
          <p:cNvSpPr txBox="1"/>
          <p:nvPr/>
        </p:nvSpPr>
        <p:spPr>
          <a:xfrm>
            <a:off x="5562600" y="6009569"/>
            <a:ext cx="10972800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Turn off the AC when you leave the room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81FAB0D-1E14-46DC-8A9D-E1512E429F28}"/>
              </a:ext>
            </a:extLst>
          </p:cNvPr>
          <p:cNvSpPr txBox="1"/>
          <p:nvPr/>
        </p:nvSpPr>
        <p:spPr>
          <a:xfrm>
            <a:off x="7560584" y="7219245"/>
            <a:ext cx="10134600" cy="107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You have to turn off the Light when you leave the Room.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66D8EEA-4FDA-46AF-9D57-D58394EEBC89}"/>
              </a:ext>
            </a:extLst>
          </p:cNvPr>
          <p:cNvSpPr txBox="1"/>
          <p:nvPr/>
        </p:nvSpPr>
        <p:spPr>
          <a:xfrm>
            <a:off x="5562600" y="3719901"/>
            <a:ext cx="10287000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don’t leave your mobile charging all day.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ACEFDB2-B75C-4A1F-A220-CF088AAE93B1}"/>
              </a:ext>
            </a:extLst>
          </p:cNvPr>
          <p:cNvSpPr txBox="1"/>
          <p:nvPr/>
        </p:nvSpPr>
        <p:spPr>
          <a:xfrm>
            <a:off x="7474916" y="4960071"/>
            <a:ext cx="8839200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Don’t leave the computer on.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15E5ADCF-74B1-4B77-BBAF-6FF518DA1E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82" t="1360"/>
          <a:stretch>
            <a:fillRect/>
          </a:stretch>
        </p:blipFill>
        <p:spPr>
          <a:xfrm>
            <a:off x="83127" y="1714500"/>
            <a:ext cx="2955648" cy="7810728"/>
          </a:xfrm>
          <a:prstGeom prst="rect">
            <a:avLst/>
          </a:prstGeom>
        </p:spPr>
      </p:pic>
      <p:grpSp>
        <p:nvGrpSpPr>
          <p:cNvPr id="11" name="Group 22">
            <a:extLst>
              <a:ext uri="{FF2B5EF4-FFF2-40B4-BE49-F238E27FC236}">
                <a16:creationId xmlns:a16="http://schemas.microsoft.com/office/drawing/2014/main" id="{C32D5D2D-6442-43C7-BC90-99433916C4A2}"/>
              </a:ext>
            </a:extLst>
          </p:cNvPr>
          <p:cNvGrpSpPr/>
          <p:nvPr/>
        </p:nvGrpSpPr>
        <p:grpSpPr>
          <a:xfrm>
            <a:off x="3670661" y="4128413"/>
            <a:ext cx="1110499" cy="1029154"/>
            <a:chOff x="0" y="0"/>
            <a:chExt cx="956642" cy="886567"/>
          </a:xfrm>
        </p:grpSpPr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73703AE6-DE04-402C-9533-1EC16F8D3023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grpSp>
        <p:nvGrpSpPr>
          <p:cNvPr id="13" name="Group 24">
            <a:extLst>
              <a:ext uri="{FF2B5EF4-FFF2-40B4-BE49-F238E27FC236}">
                <a16:creationId xmlns:a16="http://schemas.microsoft.com/office/drawing/2014/main" id="{129C6AB0-9886-4964-9F44-204574AE1BD9}"/>
              </a:ext>
            </a:extLst>
          </p:cNvPr>
          <p:cNvGrpSpPr/>
          <p:nvPr/>
        </p:nvGrpSpPr>
        <p:grpSpPr>
          <a:xfrm>
            <a:off x="3670661" y="5446951"/>
            <a:ext cx="1110499" cy="1029154"/>
            <a:chOff x="0" y="0"/>
            <a:chExt cx="956642" cy="886567"/>
          </a:xfrm>
        </p:grpSpPr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0E14D1E2-C1A2-4F86-8421-8FCF58E5172A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grpSp>
        <p:nvGrpSpPr>
          <p:cNvPr id="15" name="Group 26">
            <a:extLst>
              <a:ext uri="{FF2B5EF4-FFF2-40B4-BE49-F238E27FC236}">
                <a16:creationId xmlns:a16="http://schemas.microsoft.com/office/drawing/2014/main" id="{F8A71352-B291-4BC3-9DE9-220A4E587737}"/>
              </a:ext>
            </a:extLst>
          </p:cNvPr>
          <p:cNvGrpSpPr/>
          <p:nvPr/>
        </p:nvGrpSpPr>
        <p:grpSpPr>
          <a:xfrm>
            <a:off x="3670661" y="6815998"/>
            <a:ext cx="1110499" cy="1029154"/>
            <a:chOff x="0" y="0"/>
            <a:chExt cx="956642" cy="886567"/>
          </a:xfrm>
        </p:grpSpPr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35BA3C27-576D-426A-883B-8E7B689103B7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id="{41EA62A3-D93E-421E-AE94-2A8402B39E5B}"/>
              </a:ext>
            </a:extLst>
          </p:cNvPr>
          <p:cNvGrpSpPr/>
          <p:nvPr/>
        </p:nvGrpSpPr>
        <p:grpSpPr>
          <a:xfrm>
            <a:off x="3670661" y="8286064"/>
            <a:ext cx="1110499" cy="1029154"/>
            <a:chOff x="0" y="0"/>
            <a:chExt cx="956642" cy="886567"/>
          </a:xfrm>
        </p:grpSpPr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CE6E9C5B-AD14-40CA-8806-35D2E37F8348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pic>
        <p:nvPicPr>
          <p:cNvPr id="19" name="Picture 30">
            <a:extLst>
              <a:ext uri="{FF2B5EF4-FFF2-40B4-BE49-F238E27FC236}">
                <a16:creationId xmlns:a16="http://schemas.microsoft.com/office/drawing/2014/main" id="{2821726B-FA16-4548-9B61-FAC6A6A1B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1033" y="3856816"/>
            <a:ext cx="1487642" cy="1184535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6F32CD03-C1A6-4906-8556-0A63F3471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1033" y="5157567"/>
            <a:ext cx="1487642" cy="1184535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21217790-DEFC-4B10-9CDE-1FC50A99F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1033" y="6542780"/>
            <a:ext cx="1487642" cy="1184535"/>
          </a:xfrm>
          <a:prstGeom prst="rect">
            <a:avLst/>
          </a:prstGeom>
        </p:spPr>
      </p:pic>
      <p:pic>
        <p:nvPicPr>
          <p:cNvPr id="22" name="Picture 33">
            <a:extLst>
              <a:ext uri="{FF2B5EF4-FFF2-40B4-BE49-F238E27FC236}">
                <a16:creationId xmlns:a16="http://schemas.microsoft.com/office/drawing/2014/main" id="{9F8661E2-45A1-4F73-AFFE-95794F5BA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1033" y="8012846"/>
            <a:ext cx="1487642" cy="1184535"/>
          </a:xfrm>
          <a:prstGeom prst="rect">
            <a:avLst/>
          </a:prstGeom>
        </p:spPr>
      </p:pic>
      <p:grpSp>
        <p:nvGrpSpPr>
          <p:cNvPr id="23" name="Group 38">
            <a:extLst>
              <a:ext uri="{FF2B5EF4-FFF2-40B4-BE49-F238E27FC236}">
                <a16:creationId xmlns:a16="http://schemas.microsoft.com/office/drawing/2014/main" id="{C67BFBDA-8E18-43B3-9EF5-C65FCA97DCA3}"/>
              </a:ext>
            </a:extLst>
          </p:cNvPr>
          <p:cNvGrpSpPr/>
          <p:nvPr/>
        </p:nvGrpSpPr>
        <p:grpSpPr>
          <a:xfrm>
            <a:off x="14015337" y="5205846"/>
            <a:ext cx="983259" cy="646270"/>
            <a:chOff x="0" y="0"/>
            <a:chExt cx="869502" cy="571500"/>
          </a:xfrm>
        </p:grpSpPr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id="{0A9B26BE-8CE7-482A-A24C-8AF224F04EF3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  <p:sp>
        <p:nvSpPr>
          <p:cNvPr id="25" name="TextBox 4">
            <a:extLst>
              <a:ext uri="{FF2B5EF4-FFF2-40B4-BE49-F238E27FC236}">
                <a16:creationId xmlns:a16="http://schemas.microsoft.com/office/drawing/2014/main" id="{3D06332D-3BD2-4279-BF6B-BF82ABBDB619}"/>
              </a:ext>
            </a:extLst>
          </p:cNvPr>
          <p:cNvSpPr txBox="1"/>
          <p:nvPr/>
        </p:nvSpPr>
        <p:spPr>
          <a:xfrm>
            <a:off x="7342590" y="5404731"/>
            <a:ext cx="8839200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FF0000"/>
                </a:solidFill>
                <a:latin typeface="Telegraf Medium"/>
              </a:rPr>
              <a:t>when you’re not using it.</a:t>
            </a:r>
          </a:p>
        </p:txBody>
      </p:sp>
      <p:grpSp>
        <p:nvGrpSpPr>
          <p:cNvPr id="28" name="Group 38">
            <a:extLst>
              <a:ext uri="{FF2B5EF4-FFF2-40B4-BE49-F238E27FC236}">
                <a16:creationId xmlns:a16="http://schemas.microsoft.com/office/drawing/2014/main" id="{C750937B-AD66-476E-8058-36F8DBE56348}"/>
              </a:ext>
            </a:extLst>
          </p:cNvPr>
          <p:cNvGrpSpPr/>
          <p:nvPr/>
        </p:nvGrpSpPr>
        <p:grpSpPr>
          <a:xfrm>
            <a:off x="8008093" y="7114320"/>
            <a:ext cx="2823051" cy="646270"/>
            <a:chOff x="0" y="0"/>
            <a:chExt cx="869502" cy="571500"/>
          </a:xfrm>
        </p:grpSpPr>
        <p:sp>
          <p:nvSpPr>
            <p:cNvPr id="29" name="Freeform 39">
              <a:extLst>
                <a:ext uri="{FF2B5EF4-FFF2-40B4-BE49-F238E27FC236}">
                  <a16:creationId xmlns:a16="http://schemas.microsoft.com/office/drawing/2014/main" id="{592E549B-A3FB-4F29-A6F7-14A6E5735790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</p:spTree>
    <p:extLst>
      <p:ext uri="{BB962C8B-B14F-4D97-AF65-F5344CB8AC3E}">
        <p14:creationId xmlns:p14="http://schemas.microsoft.com/office/powerpoint/2010/main" val="37125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94516" y="-969490"/>
            <a:ext cx="7315200" cy="34015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35021" y="2508278"/>
            <a:ext cx="13452979" cy="5988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3183" y="257997"/>
            <a:ext cx="12220604" cy="70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 dirty="0">
                <a:solidFill>
                  <a:srgbClr val="007451"/>
                </a:solidFill>
                <a:latin typeface="Telegraf Bold"/>
              </a:rPr>
              <a:t>Let’s Edit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27884" y="398204"/>
            <a:ext cx="5738381" cy="11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008037"/>
                </a:solidFill>
                <a:latin typeface="Mont Bold"/>
              </a:rPr>
              <a:t>Workbook p. </a:t>
            </a:r>
          </a:p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DA4944"/>
                </a:solidFill>
                <a:latin typeface="Mont Bold"/>
              </a:rPr>
              <a:t>95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1FA478B-D7C3-44C5-9EBC-E63A2F83D21C}"/>
              </a:ext>
            </a:extLst>
          </p:cNvPr>
          <p:cNvSpPr txBox="1"/>
          <p:nvPr/>
        </p:nvSpPr>
        <p:spPr>
          <a:xfrm>
            <a:off x="5583480" y="6095794"/>
            <a:ext cx="10972800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Turn of the AC when you live the room.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81FAB0D-1E14-46DC-8A9D-E1512E429F28}"/>
              </a:ext>
            </a:extLst>
          </p:cNvPr>
          <p:cNvSpPr txBox="1"/>
          <p:nvPr/>
        </p:nvSpPr>
        <p:spPr>
          <a:xfrm>
            <a:off x="7560584" y="7219245"/>
            <a:ext cx="10134600" cy="107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Turn off the Light when you leave the Room.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66D8EEA-4FDA-46AF-9D57-D58394EEBC89}"/>
              </a:ext>
            </a:extLst>
          </p:cNvPr>
          <p:cNvSpPr txBox="1"/>
          <p:nvPr/>
        </p:nvSpPr>
        <p:spPr>
          <a:xfrm>
            <a:off x="5562600" y="3719901"/>
            <a:ext cx="10287000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don’t leave your mobile charging all day.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ACEFDB2-B75C-4A1F-A220-CF088AAE93B1}"/>
              </a:ext>
            </a:extLst>
          </p:cNvPr>
          <p:cNvSpPr txBox="1"/>
          <p:nvPr/>
        </p:nvSpPr>
        <p:spPr>
          <a:xfrm>
            <a:off x="7474916" y="4960071"/>
            <a:ext cx="8839200" cy="107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000" dirty="0">
                <a:solidFill>
                  <a:srgbClr val="006A90"/>
                </a:solidFill>
                <a:latin typeface="Telegraf Medium"/>
              </a:rPr>
              <a:t>Don’t leave the computer on when you’re not using it</a:t>
            </a:r>
          </a:p>
        </p:txBody>
      </p:sp>
      <p:grpSp>
        <p:nvGrpSpPr>
          <p:cNvPr id="30" name="Group 21">
            <a:extLst>
              <a:ext uri="{FF2B5EF4-FFF2-40B4-BE49-F238E27FC236}">
                <a16:creationId xmlns:a16="http://schemas.microsoft.com/office/drawing/2014/main" id="{27D8206C-4994-45B9-A64A-F842134C9A09}"/>
              </a:ext>
            </a:extLst>
          </p:cNvPr>
          <p:cNvGrpSpPr/>
          <p:nvPr/>
        </p:nvGrpSpPr>
        <p:grpSpPr>
          <a:xfrm>
            <a:off x="3666971" y="3884574"/>
            <a:ext cx="1110499" cy="1029154"/>
            <a:chOff x="0" y="0"/>
            <a:chExt cx="956642" cy="886567"/>
          </a:xfrm>
        </p:grpSpPr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9447C893-0987-4947-935F-C910B73B1C96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grpSp>
        <p:nvGrpSpPr>
          <p:cNvPr id="32" name="Group 23">
            <a:extLst>
              <a:ext uri="{FF2B5EF4-FFF2-40B4-BE49-F238E27FC236}">
                <a16:creationId xmlns:a16="http://schemas.microsoft.com/office/drawing/2014/main" id="{0406B056-1B7F-4A85-8744-800501680AB7}"/>
              </a:ext>
            </a:extLst>
          </p:cNvPr>
          <p:cNvGrpSpPr/>
          <p:nvPr/>
        </p:nvGrpSpPr>
        <p:grpSpPr>
          <a:xfrm>
            <a:off x="3666971" y="5203112"/>
            <a:ext cx="1110499" cy="1029154"/>
            <a:chOff x="0" y="0"/>
            <a:chExt cx="956642" cy="886567"/>
          </a:xfrm>
        </p:grpSpPr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8CF514E3-A2FD-489F-8AD4-8187144AAAFD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grpSp>
        <p:nvGrpSpPr>
          <p:cNvPr id="34" name="Group 25">
            <a:extLst>
              <a:ext uri="{FF2B5EF4-FFF2-40B4-BE49-F238E27FC236}">
                <a16:creationId xmlns:a16="http://schemas.microsoft.com/office/drawing/2014/main" id="{02DE5315-7711-46C7-9E20-4A3176F15B49}"/>
              </a:ext>
            </a:extLst>
          </p:cNvPr>
          <p:cNvGrpSpPr/>
          <p:nvPr/>
        </p:nvGrpSpPr>
        <p:grpSpPr>
          <a:xfrm>
            <a:off x="3666971" y="6572159"/>
            <a:ext cx="1110499" cy="1029154"/>
            <a:chOff x="0" y="0"/>
            <a:chExt cx="956642" cy="886567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76A33980-1BB7-4195-ABEF-775B18FDA0FF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grpSp>
        <p:nvGrpSpPr>
          <p:cNvPr id="36" name="Group 27">
            <a:extLst>
              <a:ext uri="{FF2B5EF4-FFF2-40B4-BE49-F238E27FC236}">
                <a16:creationId xmlns:a16="http://schemas.microsoft.com/office/drawing/2014/main" id="{17FF516C-7717-45B1-ADAC-E145661F13FA}"/>
              </a:ext>
            </a:extLst>
          </p:cNvPr>
          <p:cNvGrpSpPr/>
          <p:nvPr/>
        </p:nvGrpSpPr>
        <p:grpSpPr>
          <a:xfrm>
            <a:off x="3666971" y="8042225"/>
            <a:ext cx="1110499" cy="1029154"/>
            <a:chOff x="0" y="0"/>
            <a:chExt cx="956642" cy="886567"/>
          </a:xfrm>
        </p:grpSpPr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1C09FE68-8939-4941-9DC1-3AF4A963715F}"/>
                </a:ext>
              </a:extLst>
            </p:cNvPr>
            <p:cNvSpPr/>
            <p:nvPr/>
          </p:nvSpPr>
          <p:spPr>
            <a:xfrm>
              <a:off x="0" y="0"/>
              <a:ext cx="956643" cy="886567"/>
            </a:xfrm>
            <a:custGeom>
              <a:avLst/>
              <a:gdLst/>
              <a:ahLst/>
              <a:cxnLst/>
              <a:rect l="l" t="t" r="r" b="b"/>
              <a:pathLst>
                <a:path w="956643" h="886567">
                  <a:moveTo>
                    <a:pt x="832182" y="59690"/>
                  </a:moveTo>
                  <a:cubicBezTo>
                    <a:pt x="867742" y="59690"/>
                    <a:pt x="896952" y="88900"/>
                    <a:pt x="896952" y="124460"/>
                  </a:cubicBezTo>
                  <a:lnTo>
                    <a:pt x="896952" y="762108"/>
                  </a:lnTo>
                  <a:cubicBezTo>
                    <a:pt x="896952" y="797668"/>
                    <a:pt x="867742" y="826878"/>
                    <a:pt x="832182" y="826878"/>
                  </a:cubicBezTo>
                  <a:lnTo>
                    <a:pt x="124460" y="826878"/>
                  </a:lnTo>
                  <a:cubicBezTo>
                    <a:pt x="88900" y="826878"/>
                    <a:pt x="59690" y="797668"/>
                    <a:pt x="59690" y="7621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32182" y="59690"/>
                  </a:lnTo>
                  <a:moveTo>
                    <a:pt x="8321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62108"/>
                  </a:lnTo>
                  <a:cubicBezTo>
                    <a:pt x="0" y="830688"/>
                    <a:pt x="55880" y="886567"/>
                    <a:pt x="124460" y="886567"/>
                  </a:cubicBezTo>
                  <a:lnTo>
                    <a:pt x="832183" y="886567"/>
                  </a:lnTo>
                  <a:cubicBezTo>
                    <a:pt x="900763" y="886567"/>
                    <a:pt x="956643" y="830688"/>
                    <a:pt x="956643" y="762108"/>
                  </a:cubicBezTo>
                  <a:lnTo>
                    <a:pt x="956643" y="124460"/>
                  </a:lnTo>
                  <a:cubicBezTo>
                    <a:pt x="956642" y="55880"/>
                    <a:pt x="900762" y="0"/>
                    <a:pt x="832182" y="0"/>
                  </a:cubicBezTo>
                  <a:close/>
                </a:path>
              </a:pathLst>
            </a:custGeom>
            <a:solidFill>
              <a:srgbClr val="1A3259"/>
            </a:solidFill>
          </p:spPr>
        </p:sp>
      </p:grpSp>
      <p:pic>
        <p:nvPicPr>
          <p:cNvPr id="38" name="Picture 29">
            <a:extLst>
              <a:ext uri="{FF2B5EF4-FFF2-40B4-BE49-F238E27FC236}">
                <a16:creationId xmlns:a16="http://schemas.microsoft.com/office/drawing/2014/main" id="{FA9B5B06-0639-4EEE-BE2B-E10FAD885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77343" y="3612977"/>
            <a:ext cx="1487642" cy="1184535"/>
          </a:xfrm>
          <a:prstGeom prst="rect">
            <a:avLst/>
          </a:prstGeom>
        </p:spPr>
      </p:pic>
      <p:pic>
        <p:nvPicPr>
          <p:cNvPr id="39" name="Picture 30">
            <a:extLst>
              <a:ext uri="{FF2B5EF4-FFF2-40B4-BE49-F238E27FC236}">
                <a16:creationId xmlns:a16="http://schemas.microsoft.com/office/drawing/2014/main" id="{B106C257-9335-467C-8ECC-088E5F7A9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77343" y="4913728"/>
            <a:ext cx="1487642" cy="1184535"/>
          </a:xfrm>
          <a:prstGeom prst="rect">
            <a:avLst/>
          </a:prstGeom>
        </p:spPr>
      </p:pic>
      <p:pic>
        <p:nvPicPr>
          <p:cNvPr id="40" name="Picture 31">
            <a:extLst>
              <a:ext uri="{FF2B5EF4-FFF2-40B4-BE49-F238E27FC236}">
                <a16:creationId xmlns:a16="http://schemas.microsoft.com/office/drawing/2014/main" id="{6E623C56-77E7-4981-B995-DCFE13076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77343" y="6298941"/>
            <a:ext cx="1487642" cy="1184535"/>
          </a:xfrm>
          <a:prstGeom prst="rect">
            <a:avLst/>
          </a:prstGeom>
        </p:spPr>
      </p:pic>
      <p:pic>
        <p:nvPicPr>
          <p:cNvPr id="41" name="Picture 32">
            <a:extLst>
              <a:ext uri="{FF2B5EF4-FFF2-40B4-BE49-F238E27FC236}">
                <a16:creationId xmlns:a16="http://schemas.microsoft.com/office/drawing/2014/main" id="{7A8AC9AE-0102-4777-BE8F-BD8DE7256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77343" y="7769007"/>
            <a:ext cx="1487642" cy="1184535"/>
          </a:xfrm>
          <a:prstGeom prst="rect">
            <a:avLst/>
          </a:prstGeom>
        </p:spPr>
      </p:pic>
      <p:pic>
        <p:nvPicPr>
          <p:cNvPr id="42" name="Picture 33">
            <a:extLst>
              <a:ext uri="{FF2B5EF4-FFF2-40B4-BE49-F238E27FC236}">
                <a16:creationId xmlns:a16="http://schemas.microsoft.com/office/drawing/2014/main" id="{EF87ACBB-FFB7-4493-9402-4D84F31A4F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5" t="779" r="2846" b="212"/>
          <a:stretch>
            <a:fillRect/>
          </a:stretch>
        </p:blipFill>
        <p:spPr>
          <a:xfrm>
            <a:off x="113110" y="1485900"/>
            <a:ext cx="2898990" cy="7585479"/>
          </a:xfrm>
          <a:prstGeom prst="rect">
            <a:avLst/>
          </a:prstGeom>
        </p:spPr>
      </p:pic>
      <p:grpSp>
        <p:nvGrpSpPr>
          <p:cNvPr id="43" name="Group 38">
            <a:extLst>
              <a:ext uri="{FF2B5EF4-FFF2-40B4-BE49-F238E27FC236}">
                <a16:creationId xmlns:a16="http://schemas.microsoft.com/office/drawing/2014/main" id="{382EEB7C-E83F-4329-A1CB-55D4656BD030}"/>
              </a:ext>
            </a:extLst>
          </p:cNvPr>
          <p:cNvGrpSpPr/>
          <p:nvPr/>
        </p:nvGrpSpPr>
        <p:grpSpPr>
          <a:xfrm>
            <a:off x="6097720" y="3948158"/>
            <a:ext cx="983259" cy="646270"/>
            <a:chOff x="0" y="0"/>
            <a:chExt cx="869502" cy="571500"/>
          </a:xfrm>
        </p:grpSpPr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5A6BAFD-AA8F-4CA5-8C7A-4955324D687F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  <p:grpSp>
        <p:nvGrpSpPr>
          <p:cNvPr id="45" name="Group 38">
            <a:extLst>
              <a:ext uri="{FF2B5EF4-FFF2-40B4-BE49-F238E27FC236}">
                <a16:creationId xmlns:a16="http://schemas.microsoft.com/office/drawing/2014/main" id="{14B49DC8-681A-4DFF-8D87-F377B1C9B52D}"/>
              </a:ext>
            </a:extLst>
          </p:cNvPr>
          <p:cNvGrpSpPr/>
          <p:nvPr/>
        </p:nvGrpSpPr>
        <p:grpSpPr>
          <a:xfrm>
            <a:off x="11069880" y="7531787"/>
            <a:ext cx="1274520" cy="646270"/>
            <a:chOff x="0" y="0"/>
            <a:chExt cx="869502" cy="571500"/>
          </a:xfrm>
        </p:grpSpPr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215CAD69-D3C1-47D0-947A-030B183E9240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  <p:grpSp>
        <p:nvGrpSpPr>
          <p:cNvPr id="47" name="Group 38">
            <a:extLst>
              <a:ext uri="{FF2B5EF4-FFF2-40B4-BE49-F238E27FC236}">
                <a16:creationId xmlns:a16="http://schemas.microsoft.com/office/drawing/2014/main" id="{8FCF3827-D64C-4539-9246-703557B8EA94}"/>
              </a:ext>
            </a:extLst>
          </p:cNvPr>
          <p:cNvGrpSpPr/>
          <p:nvPr/>
        </p:nvGrpSpPr>
        <p:grpSpPr>
          <a:xfrm>
            <a:off x="8048719" y="7919781"/>
            <a:ext cx="1487642" cy="646270"/>
            <a:chOff x="0" y="0"/>
            <a:chExt cx="869502" cy="571500"/>
          </a:xfrm>
        </p:grpSpPr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03708BAD-0AE9-48B5-8267-C6B3F7AD1154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  <p:grpSp>
        <p:nvGrpSpPr>
          <p:cNvPr id="49" name="Group 38">
            <a:extLst>
              <a:ext uri="{FF2B5EF4-FFF2-40B4-BE49-F238E27FC236}">
                <a16:creationId xmlns:a16="http://schemas.microsoft.com/office/drawing/2014/main" id="{59A5962C-4296-4676-ABEA-271EAF07F2BB}"/>
              </a:ext>
            </a:extLst>
          </p:cNvPr>
          <p:cNvGrpSpPr/>
          <p:nvPr/>
        </p:nvGrpSpPr>
        <p:grpSpPr>
          <a:xfrm>
            <a:off x="11866807" y="5532956"/>
            <a:ext cx="605692" cy="880677"/>
            <a:chOff x="0" y="0"/>
            <a:chExt cx="869502" cy="571500"/>
          </a:xfrm>
        </p:grpSpPr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A500799D-02C4-4F56-86FD-69E1F375AEFC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  <p:grpSp>
        <p:nvGrpSpPr>
          <p:cNvPr id="51" name="Group 38">
            <a:extLst>
              <a:ext uri="{FF2B5EF4-FFF2-40B4-BE49-F238E27FC236}">
                <a16:creationId xmlns:a16="http://schemas.microsoft.com/office/drawing/2014/main" id="{7CC5675C-F7AF-455B-A79C-CA4435B2DCF3}"/>
              </a:ext>
            </a:extLst>
          </p:cNvPr>
          <p:cNvGrpSpPr/>
          <p:nvPr/>
        </p:nvGrpSpPr>
        <p:grpSpPr>
          <a:xfrm>
            <a:off x="12184893" y="6350559"/>
            <a:ext cx="983259" cy="646270"/>
            <a:chOff x="0" y="0"/>
            <a:chExt cx="869502" cy="571500"/>
          </a:xfrm>
        </p:grpSpPr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BEA0B149-0601-4899-BA4C-BBB7F2ACE89C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  <p:grpSp>
        <p:nvGrpSpPr>
          <p:cNvPr id="53" name="Group 38">
            <a:extLst>
              <a:ext uri="{FF2B5EF4-FFF2-40B4-BE49-F238E27FC236}">
                <a16:creationId xmlns:a16="http://schemas.microsoft.com/office/drawing/2014/main" id="{D1000594-4134-4E36-94BC-2AB5F4784558}"/>
              </a:ext>
            </a:extLst>
          </p:cNvPr>
          <p:cNvGrpSpPr/>
          <p:nvPr/>
        </p:nvGrpSpPr>
        <p:grpSpPr>
          <a:xfrm>
            <a:off x="7257738" y="6194833"/>
            <a:ext cx="605692" cy="880677"/>
            <a:chOff x="0" y="0"/>
            <a:chExt cx="869502" cy="571500"/>
          </a:xfrm>
        </p:grpSpPr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F2A3D760-382A-41CE-9907-822B0691CC56}"/>
                </a:ext>
              </a:extLst>
            </p:cNvPr>
            <p:cNvSpPr/>
            <p:nvPr/>
          </p:nvSpPr>
          <p:spPr>
            <a:xfrm>
              <a:off x="0" y="255270"/>
              <a:ext cx="869502" cy="69850"/>
            </a:xfrm>
            <a:custGeom>
              <a:avLst/>
              <a:gdLst/>
              <a:ahLst/>
              <a:cxnLst/>
              <a:rect l="l" t="t" r="r" b="b"/>
              <a:pathLst>
                <a:path w="869502" h="69850">
                  <a:moveTo>
                    <a:pt x="578672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69502" y="69850"/>
                  </a:lnTo>
                  <a:lnTo>
                    <a:pt x="869502" y="0"/>
                  </a:lnTo>
                  <a:close/>
                </a:path>
              </a:pathLst>
            </a:custGeom>
            <a:solidFill>
              <a:srgbClr val="860B10"/>
            </a:solidFill>
          </p:spPr>
        </p:sp>
      </p:grpSp>
    </p:spTree>
    <p:extLst>
      <p:ext uri="{BB962C8B-B14F-4D97-AF65-F5344CB8AC3E}">
        <p14:creationId xmlns:p14="http://schemas.microsoft.com/office/powerpoint/2010/main" val="5118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" y="1250720"/>
            <a:ext cx="1644200" cy="158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3558507"/>
            <a:ext cx="1648614" cy="1591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3875" y="5866294"/>
            <a:ext cx="1648614" cy="1591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6813" y="-376965"/>
            <a:ext cx="3551187" cy="3000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6391" y="1638300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Brainstorm to make a poster.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107" y="290935"/>
            <a:ext cx="8881742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>
                <a:solidFill>
                  <a:srgbClr val="007451"/>
                </a:solidFill>
                <a:latin typeface="Telegraf Bold"/>
              </a:rPr>
              <a:t>Today, we will....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53318" y="3946087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Write a first draft.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9282" y="6253874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Revise and edit the poster.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E03FE85-BC42-46AF-A509-26661BBE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8170618"/>
            <a:ext cx="1648614" cy="159166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8ADF2CA-D198-4A2D-BACE-CA9843DF52DA}"/>
              </a:ext>
            </a:extLst>
          </p:cNvPr>
          <p:cNvSpPr txBox="1"/>
          <p:nvPr/>
        </p:nvSpPr>
        <p:spPr>
          <a:xfrm>
            <a:off x="3209282" y="8537453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Share our amazing work with everyone!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05AF9CD-9C5E-4A10-8B44-E676B733E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0741" y="1736410"/>
            <a:ext cx="9784659" cy="60613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49B2736-4C27-4E95-B6B6-7A0B503C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46391" y="3991229"/>
            <a:ext cx="6661599" cy="72621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74EA8C4-F2BA-4EAB-865D-ACC89F8B5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52800" y="6250410"/>
            <a:ext cx="8382000" cy="7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94516" y="-969490"/>
            <a:ext cx="7315200" cy="34015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697" y="2799676"/>
            <a:ext cx="16901236" cy="64586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96" y="191543"/>
            <a:ext cx="12220604" cy="77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 dirty="0">
                <a:solidFill>
                  <a:srgbClr val="007451"/>
                </a:solidFill>
                <a:latin typeface="Telegraf Bold"/>
              </a:rPr>
              <a:t>Let's make a list of what you can do!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27884" y="398204"/>
            <a:ext cx="5738381" cy="11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008037"/>
                </a:solidFill>
                <a:latin typeface="Mont Bold"/>
              </a:rPr>
              <a:t>Workbook p. </a:t>
            </a:r>
          </a:p>
          <a:p>
            <a:pPr algn="ctr">
              <a:lnSpc>
                <a:spcPts val="4405"/>
              </a:lnSpc>
            </a:pPr>
            <a:r>
              <a:rPr lang="en-US" sz="4789" dirty="0">
                <a:solidFill>
                  <a:srgbClr val="DA4944"/>
                </a:solidFill>
                <a:latin typeface="Mont Bold"/>
              </a:rPr>
              <a:t>95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1FA478B-D7C3-44C5-9EBC-E63A2F83D21C}"/>
              </a:ext>
            </a:extLst>
          </p:cNvPr>
          <p:cNvSpPr txBox="1"/>
          <p:nvPr/>
        </p:nvSpPr>
        <p:spPr>
          <a:xfrm>
            <a:off x="2286000" y="6667500"/>
            <a:ext cx="12496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Turn off the AC when you leave the room.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81FAB0D-1E14-46DC-8A9D-E1512E429F28}"/>
              </a:ext>
            </a:extLst>
          </p:cNvPr>
          <p:cNvSpPr txBox="1"/>
          <p:nvPr/>
        </p:nvSpPr>
        <p:spPr>
          <a:xfrm>
            <a:off x="4038600" y="7962900"/>
            <a:ext cx="12496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Turn off the light when you leave the room.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66D8EEA-4FDA-46AF-9D57-D58394EEBC89}"/>
              </a:ext>
            </a:extLst>
          </p:cNvPr>
          <p:cNvSpPr txBox="1"/>
          <p:nvPr/>
        </p:nvSpPr>
        <p:spPr>
          <a:xfrm>
            <a:off x="1828800" y="4178180"/>
            <a:ext cx="12496800" cy="55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Don’t leave your mobile charging all day.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ACEFDB2-B75C-4A1F-A220-CF088AAE93B1}"/>
              </a:ext>
            </a:extLst>
          </p:cNvPr>
          <p:cNvSpPr txBox="1"/>
          <p:nvPr/>
        </p:nvSpPr>
        <p:spPr>
          <a:xfrm>
            <a:off x="4045527" y="5473580"/>
            <a:ext cx="12496800" cy="109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2888" lvl="1">
              <a:lnSpc>
                <a:spcPts val="4160"/>
              </a:lnSpc>
            </a:pPr>
            <a:r>
              <a:rPr lang="en-US" sz="4473" dirty="0">
                <a:solidFill>
                  <a:srgbClr val="006A90"/>
                </a:solidFill>
                <a:latin typeface="Telegraf Medium"/>
              </a:rPr>
              <a:t>Don’t leave the computer on when you’re not using it.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D192342-526D-4BF6-B9D3-11ED09317AC8}"/>
              </a:ext>
            </a:extLst>
          </p:cNvPr>
          <p:cNvSpPr txBox="1"/>
          <p:nvPr/>
        </p:nvSpPr>
        <p:spPr>
          <a:xfrm>
            <a:off x="175596" y="1622356"/>
            <a:ext cx="12220604" cy="70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2"/>
              </a:lnSpc>
            </a:pPr>
            <a:r>
              <a:rPr lang="en-US" sz="5389" dirty="0">
                <a:solidFill>
                  <a:srgbClr val="FF0000"/>
                </a:solidFill>
                <a:latin typeface="Telegraf Bold"/>
              </a:rPr>
              <a:t>Final Draft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4000" y="229335"/>
            <a:ext cx="16744799" cy="961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 dirty="0">
                <a:solidFill>
                  <a:srgbClr val="2DB189"/>
                </a:solidFill>
                <a:latin typeface="Telegraf Bold"/>
              </a:rPr>
              <a:t>Let’s use our list to make a poster!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ECFF8C-50EC-4486-BC0C-55BE1D3C0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682" y="1190432"/>
            <a:ext cx="4314318" cy="2300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9B8DB-B1EF-4E92-9026-59D2DC6D8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14677"/>
            <a:ext cx="6400800" cy="872416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5DFD2DA-9B06-4F15-A436-B1619E4EF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9364" y="5419333"/>
            <a:ext cx="3442031" cy="4627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" y="1250720"/>
            <a:ext cx="1644200" cy="158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3558507"/>
            <a:ext cx="1648614" cy="1591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3875" y="5866294"/>
            <a:ext cx="1648614" cy="1591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6813" y="-376965"/>
            <a:ext cx="3551187" cy="3000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6391" y="1638300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Brainstorm to make a poster.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107" y="290935"/>
            <a:ext cx="8881742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>
                <a:solidFill>
                  <a:srgbClr val="007451"/>
                </a:solidFill>
                <a:latin typeface="Telegraf Bold"/>
              </a:rPr>
              <a:t>Today, we will....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53318" y="3946087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Write a first draft.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9282" y="6253874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Revise and edit the poster.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E03FE85-BC42-46AF-A509-26661BBE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8170618"/>
            <a:ext cx="1648614" cy="159166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8ADF2CA-D198-4A2D-BACE-CA9843DF52DA}"/>
              </a:ext>
            </a:extLst>
          </p:cNvPr>
          <p:cNvSpPr txBox="1"/>
          <p:nvPr/>
        </p:nvSpPr>
        <p:spPr>
          <a:xfrm>
            <a:off x="3209282" y="8537453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Share our amazing work with everyone!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705AF9CD-9C5E-4A10-8B44-E676B733E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0741" y="1736410"/>
            <a:ext cx="9784659" cy="60613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49B2736-4C27-4E95-B6B6-7A0B503C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46391" y="3991229"/>
            <a:ext cx="6661599" cy="72621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74EA8C4-F2BA-4EAB-865D-ACC89F8B5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52800" y="6250410"/>
            <a:ext cx="8382000" cy="72621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E10F0FAD-592C-4B28-A065-1F2AA035A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1400" y="8663380"/>
            <a:ext cx="12115800" cy="6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23119" y="1657766"/>
            <a:ext cx="1824362" cy="18497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23119" y="4894385"/>
            <a:ext cx="2070628" cy="2181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40" b="40427"/>
          <a:stretch>
            <a:fillRect/>
          </a:stretch>
        </p:blipFill>
        <p:spPr>
          <a:xfrm>
            <a:off x="7875109" y="1455007"/>
            <a:ext cx="2540958" cy="20525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88662" y="5164162"/>
            <a:ext cx="1913852" cy="22716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11943" y="1562516"/>
            <a:ext cx="1428096" cy="30144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52572" y="4947726"/>
            <a:ext cx="2610344" cy="26534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7799" y="140024"/>
            <a:ext cx="15031435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>
                <a:solidFill>
                  <a:srgbClr val="000000"/>
                </a:solidFill>
                <a:latin typeface="Telegraf"/>
              </a:rPr>
              <a:t>As a wonderful student, I.....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7171736"/>
            <a:ext cx="6084887" cy="232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2"/>
              </a:lnSpc>
              <a:spcBef>
                <a:spcPct val="0"/>
              </a:spcBef>
            </a:pPr>
            <a:r>
              <a:rPr lang="en-US" sz="5035" spc="125" dirty="0">
                <a:solidFill>
                  <a:srgbClr val="FFFFFF"/>
                </a:solidFill>
                <a:latin typeface="Telegraf Bold"/>
              </a:rPr>
              <a:t>listen when someone is speaking.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06042" y="-356652"/>
            <a:ext cx="2306515" cy="2306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706466" y="641849"/>
            <a:ext cx="2060489" cy="14243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358762" y="3459938"/>
            <a:ext cx="5228795" cy="156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2"/>
              </a:lnSpc>
              <a:spcBef>
                <a:spcPct val="0"/>
              </a:spcBef>
            </a:pPr>
            <a:r>
              <a:rPr lang="en-US" sz="5035" spc="125" dirty="0">
                <a:solidFill>
                  <a:srgbClr val="FFFFFF"/>
                </a:solidFill>
                <a:latin typeface="Telegraf Bold"/>
              </a:rPr>
              <a:t>raise my hand before I speak.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036" y="3390311"/>
            <a:ext cx="5228795" cy="156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2"/>
              </a:lnSpc>
              <a:spcBef>
                <a:spcPct val="0"/>
              </a:spcBef>
            </a:pPr>
            <a:r>
              <a:rPr lang="en-US" sz="5035" spc="125" dirty="0">
                <a:solidFill>
                  <a:srgbClr val="FFFFFF"/>
                </a:solidFill>
                <a:latin typeface="Telegraf Bold"/>
              </a:rPr>
              <a:t>am always kind.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00" y="7648388"/>
            <a:ext cx="6084887" cy="156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2"/>
              </a:lnSpc>
              <a:spcBef>
                <a:spcPct val="0"/>
              </a:spcBef>
            </a:pPr>
            <a:r>
              <a:rPr lang="en-US" sz="5035" spc="125" dirty="0">
                <a:solidFill>
                  <a:srgbClr val="FFFFFF"/>
                </a:solidFill>
                <a:latin typeface="Telegraf Bold"/>
              </a:rPr>
              <a:t>respect and listen to my teacher.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44600" y="2434168"/>
            <a:ext cx="3679050" cy="156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2"/>
              </a:lnSpc>
              <a:spcBef>
                <a:spcPct val="0"/>
              </a:spcBef>
            </a:pPr>
            <a:r>
              <a:rPr lang="en-US" sz="5035" spc="125" dirty="0">
                <a:solidFill>
                  <a:srgbClr val="FFFFFF"/>
                </a:solidFill>
                <a:latin typeface="Telegraf Bold"/>
              </a:rPr>
              <a:t>always try my best.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03113" y="7648388"/>
            <a:ext cx="6084887" cy="156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2"/>
              </a:lnSpc>
              <a:spcBef>
                <a:spcPct val="0"/>
              </a:spcBef>
            </a:pPr>
            <a:r>
              <a:rPr lang="en-US" sz="5035" spc="125" dirty="0">
                <a:solidFill>
                  <a:srgbClr val="FFFFFF"/>
                </a:solidFill>
                <a:latin typeface="Telegraf Bold"/>
              </a:rPr>
              <a:t>follow COVID-19 safety rules.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9719" y="630317"/>
            <a:ext cx="15174219" cy="113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1"/>
              </a:lnSpc>
            </a:pPr>
            <a:r>
              <a:rPr lang="en-US" sz="8367" dirty="0">
                <a:solidFill>
                  <a:srgbClr val="FFFBF2"/>
                </a:solidFill>
                <a:latin typeface="Telegraf Bold"/>
              </a:rPr>
              <a:t>Let’s present our posters!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2D853DF-F579-497D-992C-31C7FF38F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61" y="3238500"/>
            <a:ext cx="6720678" cy="4953000"/>
          </a:xfrm>
          <a:prstGeom prst="rect">
            <a:avLst/>
          </a:prstGeom>
        </p:spPr>
      </p:pic>
      <p:pic>
        <p:nvPicPr>
          <p:cNvPr id="6" name="btnInknoeActivity">
            <a:extLst>
              <a:ext uri="{FF2B5EF4-FFF2-40B4-BE49-F238E27FC236}">
                <a16:creationId xmlns:a16="http://schemas.microsoft.com/office/drawing/2014/main" id="{E2B9D9DE-DAE2-471E-81D4-9ADF7D8668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27" y="8858250"/>
            <a:ext cx="2219546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3676"/>
            <a:ext cx="16202025" cy="84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4000" b="1" dirty="0">
                <a:solidFill>
                  <a:srgbClr val="000000"/>
                </a:solidFill>
                <a:latin typeface="Telegraf"/>
              </a:rPr>
              <a:t>Which of these posters is about being environmentally friendly?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0125" y="1212905"/>
            <a:ext cx="16230600" cy="484095"/>
            <a:chOff x="0" y="0"/>
            <a:chExt cx="19161108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19161108" cy="69850"/>
            </a:xfrm>
            <a:custGeom>
              <a:avLst/>
              <a:gdLst/>
              <a:ahLst/>
              <a:cxnLst/>
              <a:rect l="l" t="t" r="r" b="b"/>
              <a:pathLst>
                <a:path w="19161108" h="69850">
                  <a:moveTo>
                    <a:pt x="1887027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9161108" y="69850"/>
                  </a:lnTo>
                  <a:lnTo>
                    <a:pt x="19161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0"/>
            <a:ext cx="16230600" cy="484095"/>
            <a:chOff x="0" y="0"/>
            <a:chExt cx="19161108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19161108" cy="69850"/>
            </a:xfrm>
            <a:custGeom>
              <a:avLst/>
              <a:gdLst/>
              <a:ahLst/>
              <a:cxnLst/>
              <a:rect l="l" t="t" r="r" b="b"/>
              <a:pathLst>
                <a:path w="19161108" h="69850">
                  <a:moveTo>
                    <a:pt x="1887027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9161108" y="69850"/>
                  </a:lnTo>
                  <a:lnTo>
                    <a:pt x="19161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7EF6AF97-6736-4D50-8B03-12353FF4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26067"/>
            <a:ext cx="9371595" cy="64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6889A-7435-49F3-97C7-A0AD6239AE12}"/>
              </a:ext>
            </a:extLst>
          </p:cNvPr>
          <p:cNvSpPr txBox="1"/>
          <p:nvPr/>
        </p:nvSpPr>
        <p:spPr>
          <a:xfrm>
            <a:off x="3773040" y="8408125"/>
            <a:ext cx="10454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elegraf" panose="020B0604020202020204" charset="0"/>
              </a:rPr>
              <a:t>A</a:t>
            </a:r>
            <a:endParaRPr lang="en-US" sz="4000" dirty="0">
              <a:solidFill>
                <a:srgbClr val="FF0000"/>
              </a:solidFill>
              <a:latin typeface="Telegraf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1970C-779A-461B-81D4-94D5AB9391FB}"/>
              </a:ext>
            </a:extLst>
          </p:cNvPr>
          <p:cNvSpPr txBox="1"/>
          <p:nvPr/>
        </p:nvSpPr>
        <p:spPr>
          <a:xfrm>
            <a:off x="12801600" y="8269060"/>
            <a:ext cx="9845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elegraf" panose="020B0604020202020204" charset="0"/>
              </a:rPr>
              <a:t>B</a:t>
            </a:r>
            <a:endParaRPr lang="en-US" sz="4000" dirty="0">
              <a:solidFill>
                <a:srgbClr val="FF0000"/>
              </a:solidFill>
              <a:latin typeface="Telegraf" panose="020B0604020202020204" charset="0"/>
            </a:endParaRPr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91C8265C-5697-4E41-8D5E-A9CAEBE4B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571" r="2286" b="2886"/>
          <a:stretch/>
        </p:blipFill>
        <p:spPr bwMode="auto">
          <a:xfrm>
            <a:off x="1143000" y="2137631"/>
            <a:ext cx="7162800" cy="6131430"/>
          </a:xfrm>
          <a:prstGeom prst="rect">
            <a:avLst/>
          </a:prstGeom>
          <a:noFill/>
          <a:ln w="1905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tnInknoeActivity">
            <a:extLst>
              <a:ext uri="{FF2B5EF4-FFF2-40B4-BE49-F238E27FC236}">
                <a16:creationId xmlns:a16="http://schemas.microsoft.com/office/drawing/2014/main" id="{D8DF848D-DA89-44A6-9F21-59B1EBAF87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27" y="8858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415048"/>
            <a:ext cx="16651595" cy="1493412"/>
            <a:chOff x="0" y="0"/>
            <a:chExt cx="22202127" cy="199121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202127" cy="1991217"/>
              <a:chOff x="0" y="0"/>
              <a:chExt cx="3688301" cy="3307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688302" cy="330788"/>
              </a:xfrm>
              <a:custGeom>
                <a:avLst/>
                <a:gdLst/>
                <a:ahLst/>
                <a:cxnLst/>
                <a:rect l="l" t="t" r="r" b="b"/>
                <a:pathLst>
                  <a:path w="3688302" h="330788">
                    <a:moveTo>
                      <a:pt x="0" y="0"/>
                    </a:moveTo>
                    <a:lnTo>
                      <a:pt x="3688302" y="0"/>
                    </a:lnTo>
                    <a:lnTo>
                      <a:pt x="3688302" y="330788"/>
                    </a:lnTo>
                    <a:lnTo>
                      <a:pt x="0" y="3307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67349" y="103961"/>
              <a:ext cx="20467428" cy="1653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315"/>
                </a:lnSpc>
                <a:spcBef>
                  <a:spcPct val="0"/>
                </a:spcBef>
              </a:pPr>
              <a:r>
                <a:rPr lang="en-US" sz="7367" dirty="0">
                  <a:solidFill>
                    <a:srgbClr val="000000"/>
                  </a:solidFill>
                  <a:latin typeface="Telegraf"/>
                </a:rPr>
                <a:t>Thank you for being the BEST!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39598" y="5436008"/>
            <a:ext cx="11646686" cy="993437"/>
            <a:chOff x="0" y="0"/>
            <a:chExt cx="15528914" cy="132458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5528914" cy="1324583"/>
              <a:chOff x="0" y="0"/>
              <a:chExt cx="3878040" cy="33078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878040" cy="330788"/>
              </a:xfrm>
              <a:custGeom>
                <a:avLst/>
                <a:gdLst/>
                <a:ahLst/>
                <a:cxnLst/>
                <a:rect l="l" t="t" r="r" b="b"/>
                <a:pathLst>
                  <a:path w="3878040" h="330788">
                    <a:moveTo>
                      <a:pt x="0" y="0"/>
                    </a:moveTo>
                    <a:lnTo>
                      <a:pt x="3878040" y="0"/>
                    </a:lnTo>
                    <a:lnTo>
                      <a:pt x="3878040" y="330788"/>
                    </a:lnTo>
                    <a:lnTo>
                      <a:pt x="0" y="33078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606653" y="68824"/>
              <a:ext cx="14315608" cy="1147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1"/>
                </a:lnSpc>
                <a:spcBef>
                  <a:spcPct val="0"/>
                </a:spcBef>
              </a:pPr>
              <a:r>
                <a:rPr lang="en-US" sz="4901">
                  <a:solidFill>
                    <a:srgbClr val="000000"/>
                  </a:solidFill>
                  <a:latin typeface="Telegraf"/>
                </a:rPr>
                <a:t>Have a nice day and stay safe!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65497" y="5623843"/>
            <a:ext cx="4822503" cy="46115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20513" y="0"/>
            <a:ext cx="3260110" cy="32601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0024"/>
            <a:ext cx="15031435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</a:pPr>
            <a:r>
              <a:rPr lang="en-US" sz="7367">
                <a:solidFill>
                  <a:srgbClr val="000000"/>
                </a:solidFill>
                <a:latin typeface="Telegraf"/>
              </a:rPr>
              <a:t>Live Lesson Rules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6042" y="-356652"/>
            <a:ext cx="2306515" cy="23065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6466" y="641849"/>
            <a:ext cx="2060489" cy="14243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577642">
            <a:off x="13058144" y="1651535"/>
            <a:ext cx="709648" cy="6967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17053" y="1191300"/>
            <a:ext cx="12254730" cy="91604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5785">
            <a:off x="9691956" y="4860599"/>
            <a:ext cx="3304701" cy="28792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514627" y="4915660"/>
            <a:ext cx="1907608" cy="29300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1851">
            <a:off x="8746809" y="1807235"/>
            <a:ext cx="3537577" cy="30821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79544" flipH="1">
            <a:off x="4856836" y="1658116"/>
            <a:ext cx="3456723" cy="30116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61045" flipH="1">
            <a:off x="3721146" y="4670939"/>
            <a:ext cx="3564363" cy="310545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898943" y="5245389"/>
            <a:ext cx="3208769" cy="188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 dirty="0">
                <a:solidFill>
                  <a:srgbClr val="4B5192"/>
                </a:solidFill>
                <a:latin typeface="Krabuler"/>
              </a:rPr>
              <a:t>Be respectful</a:t>
            </a:r>
          </a:p>
          <a:p>
            <a:pPr algn="ctr">
              <a:lnSpc>
                <a:spcPts val="5004"/>
              </a:lnSpc>
            </a:pPr>
            <a:r>
              <a:rPr lang="en-US" sz="3574" dirty="0">
                <a:solidFill>
                  <a:srgbClr val="4B5192"/>
                </a:solidFill>
                <a:latin typeface="Krabuler"/>
              </a:rPr>
              <a:t>to your teacher and classmates.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75639" y="2058151"/>
            <a:ext cx="2907724" cy="2080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2"/>
              </a:lnSpc>
            </a:pPr>
            <a:r>
              <a:rPr lang="en-US" sz="3951" dirty="0">
                <a:solidFill>
                  <a:srgbClr val="4B5192"/>
                </a:solidFill>
                <a:latin typeface="Krabuler"/>
              </a:rPr>
              <a:t>Be active </a:t>
            </a:r>
          </a:p>
          <a:p>
            <a:pPr algn="ctr">
              <a:lnSpc>
                <a:spcPts val="5532"/>
              </a:lnSpc>
            </a:pPr>
            <a:r>
              <a:rPr lang="en-US" sz="3951" dirty="0">
                <a:solidFill>
                  <a:srgbClr val="4B5192"/>
                </a:solidFill>
                <a:latin typeface="Krabuler"/>
              </a:rPr>
              <a:t>and </a:t>
            </a:r>
          </a:p>
          <a:p>
            <a:pPr algn="ctr">
              <a:lnSpc>
                <a:spcPts val="5532"/>
              </a:lnSpc>
            </a:pPr>
            <a:r>
              <a:rPr lang="en-US" sz="3951" dirty="0">
                <a:solidFill>
                  <a:srgbClr val="4B5192"/>
                </a:solidFill>
                <a:latin typeface="Krabuler"/>
              </a:rPr>
              <a:t>engaged.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59762" y="2265234"/>
            <a:ext cx="2711672" cy="2080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2"/>
              </a:lnSpc>
            </a:pPr>
            <a:r>
              <a:rPr lang="en-US" sz="3951" dirty="0">
                <a:solidFill>
                  <a:srgbClr val="4B5192"/>
                </a:solidFill>
                <a:latin typeface="Krabuler"/>
              </a:rPr>
              <a:t>Do not unmute your mic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32639" y="5067300"/>
            <a:ext cx="2623334" cy="247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6"/>
              </a:lnSpc>
            </a:pPr>
            <a:r>
              <a:rPr lang="en-US" sz="3533" dirty="0">
                <a:solidFill>
                  <a:srgbClr val="4B5192"/>
                </a:solidFill>
                <a:latin typeface="Krabuler"/>
              </a:rPr>
              <a:t>Raise your virtual hand if you would like to speak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3794" y="1456538"/>
            <a:ext cx="7716523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</a:pPr>
            <a:r>
              <a:rPr lang="en-US" sz="7367">
                <a:solidFill>
                  <a:srgbClr val="007451"/>
                </a:solidFill>
                <a:latin typeface="Telegraf Bold"/>
              </a:rPr>
              <a:t>Checklist: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771590"/>
            <a:ext cx="6347336" cy="284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5400">
                <a:solidFill>
                  <a:srgbClr val="FFFFFF"/>
                </a:solidFill>
                <a:latin typeface="Nunito Sans Regular Bold"/>
              </a:rPr>
              <a:t>Do you have everything you need?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3794" y="6172200"/>
            <a:ext cx="354387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98803" y="137483"/>
            <a:ext cx="7058485" cy="100120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299680" y="2898798"/>
            <a:ext cx="952080" cy="952080"/>
            <a:chOff x="0" y="0"/>
            <a:chExt cx="577068" cy="5770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7068" cy="577068"/>
            </a:xfrm>
            <a:custGeom>
              <a:avLst/>
              <a:gdLst/>
              <a:ahLst/>
              <a:cxnLst/>
              <a:rect l="l" t="t" r="r" b="b"/>
              <a:pathLst>
                <a:path w="577068" h="577068">
                  <a:moveTo>
                    <a:pt x="452608" y="59690"/>
                  </a:moveTo>
                  <a:cubicBezTo>
                    <a:pt x="488168" y="59690"/>
                    <a:pt x="517378" y="88900"/>
                    <a:pt x="517378" y="124460"/>
                  </a:cubicBezTo>
                  <a:lnTo>
                    <a:pt x="517378" y="452608"/>
                  </a:lnTo>
                  <a:cubicBezTo>
                    <a:pt x="517378" y="488168"/>
                    <a:pt x="488168" y="517378"/>
                    <a:pt x="452608" y="517378"/>
                  </a:cubicBezTo>
                  <a:lnTo>
                    <a:pt x="124460" y="517378"/>
                  </a:lnTo>
                  <a:cubicBezTo>
                    <a:pt x="88900" y="517378"/>
                    <a:pt x="59690" y="488168"/>
                    <a:pt x="59690" y="4526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2608" y="59690"/>
                  </a:lnTo>
                  <a:moveTo>
                    <a:pt x="4526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52608"/>
                  </a:lnTo>
                  <a:cubicBezTo>
                    <a:pt x="0" y="521188"/>
                    <a:pt x="55880" y="577068"/>
                    <a:pt x="124460" y="577068"/>
                  </a:cubicBezTo>
                  <a:lnTo>
                    <a:pt x="452608" y="577068"/>
                  </a:lnTo>
                  <a:cubicBezTo>
                    <a:pt x="521188" y="577068"/>
                    <a:pt x="577068" y="521188"/>
                    <a:pt x="577068" y="452608"/>
                  </a:cubicBezTo>
                  <a:lnTo>
                    <a:pt x="577068" y="124460"/>
                  </a:lnTo>
                  <a:cubicBezTo>
                    <a:pt x="577068" y="55880"/>
                    <a:pt x="521188" y="0"/>
                    <a:pt x="452608" y="0"/>
                  </a:cubicBezTo>
                  <a:close/>
                </a:path>
              </a:pathLst>
            </a:custGeom>
            <a:solidFill>
              <a:srgbClr val="5754F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99680" y="4997740"/>
            <a:ext cx="952080" cy="952080"/>
            <a:chOff x="0" y="0"/>
            <a:chExt cx="577068" cy="5770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7068" cy="577068"/>
            </a:xfrm>
            <a:custGeom>
              <a:avLst/>
              <a:gdLst/>
              <a:ahLst/>
              <a:cxnLst/>
              <a:rect l="l" t="t" r="r" b="b"/>
              <a:pathLst>
                <a:path w="577068" h="577068">
                  <a:moveTo>
                    <a:pt x="452608" y="59690"/>
                  </a:moveTo>
                  <a:cubicBezTo>
                    <a:pt x="488168" y="59690"/>
                    <a:pt x="517378" y="88900"/>
                    <a:pt x="517378" y="124460"/>
                  </a:cubicBezTo>
                  <a:lnTo>
                    <a:pt x="517378" y="452608"/>
                  </a:lnTo>
                  <a:cubicBezTo>
                    <a:pt x="517378" y="488168"/>
                    <a:pt x="488168" y="517378"/>
                    <a:pt x="452608" y="517378"/>
                  </a:cubicBezTo>
                  <a:lnTo>
                    <a:pt x="124460" y="517378"/>
                  </a:lnTo>
                  <a:cubicBezTo>
                    <a:pt x="88900" y="517378"/>
                    <a:pt x="59690" y="488168"/>
                    <a:pt x="59690" y="4526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2608" y="59690"/>
                  </a:lnTo>
                  <a:moveTo>
                    <a:pt x="4526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52608"/>
                  </a:lnTo>
                  <a:cubicBezTo>
                    <a:pt x="0" y="521188"/>
                    <a:pt x="55880" y="577068"/>
                    <a:pt x="124460" y="577068"/>
                  </a:cubicBezTo>
                  <a:lnTo>
                    <a:pt x="452608" y="577068"/>
                  </a:lnTo>
                  <a:cubicBezTo>
                    <a:pt x="521188" y="577068"/>
                    <a:pt x="577068" y="521188"/>
                    <a:pt x="577068" y="452608"/>
                  </a:cubicBezTo>
                  <a:lnTo>
                    <a:pt x="577068" y="124460"/>
                  </a:lnTo>
                  <a:cubicBezTo>
                    <a:pt x="577068" y="55880"/>
                    <a:pt x="521188" y="0"/>
                    <a:pt x="452608" y="0"/>
                  </a:cubicBezTo>
                  <a:close/>
                </a:path>
              </a:pathLst>
            </a:custGeom>
            <a:solidFill>
              <a:srgbClr val="5754F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99680" y="6500169"/>
            <a:ext cx="952080" cy="952080"/>
            <a:chOff x="0" y="0"/>
            <a:chExt cx="577068" cy="5770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7068" cy="577068"/>
            </a:xfrm>
            <a:custGeom>
              <a:avLst/>
              <a:gdLst/>
              <a:ahLst/>
              <a:cxnLst/>
              <a:rect l="l" t="t" r="r" b="b"/>
              <a:pathLst>
                <a:path w="577068" h="577068">
                  <a:moveTo>
                    <a:pt x="452608" y="59690"/>
                  </a:moveTo>
                  <a:cubicBezTo>
                    <a:pt x="488168" y="59690"/>
                    <a:pt x="517378" y="88900"/>
                    <a:pt x="517378" y="124460"/>
                  </a:cubicBezTo>
                  <a:lnTo>
                    <a:pt x="517378" y="452608"/>
                  </a:lnTo>
                  <a:cubicBezTo>
                    <a:pt x="517378" y="488168"/>
                    <a:pt x="488168" y="517378"/>
                    <a:pt x="452608" y="517378"/>
                  </a:cubicBezTo>
                  <a:lnTo>
                    <a:pt x="124460" y="517378"/>
                  </a:lnTo>
                  <a:cubicBezTo>
                    <a:pt x="88900" y="517378"/>
                    <a:pt x="59690" y="488168"/>
                    <a:pt x="59690" y="45260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52608" y="59690"/>
                  </a:lnTo>
                  <a:moveTo>
                    <a:pt x="4526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52608"/>
                  </a:lnTo>
                  <a:cubicBezTo>
                    <a:pt x="0" y="521188"/>
                    <a:pt x="55880" y="577068"/>
                    <a:pt x="124460" y="577068"/>
                  </a:cubicBezTo>
                  <a:lnTo>
                    <a:pt x="452608" y="577068"/>
                  </a:lnTo>
                  <a:cubicBezTo>
                    <a:pt x="521188" y="577068"/>
                    <a:pt x="577068" y="521188"/>
                    <a:pt x="577068" y="452608"/>
                  </a:cubicBezTo>
                  <a:lnTo>
                    <a:pt x="577068" y="124460"/>
                  </a:lnTo>
                  <a:cubicBezTo>
                    <a:pt x="577068" y="55880"/>
                    <a:pt x="521188" y="0"/>
                    <a:pt x="452608" y="0"/>
                  </a:cubicBezTo>
                  <a:close/>
                </a:path>
              </a:pathLst>
            </a:custGeom>
            <a:solidFill>
              <a:srgbClr val="5754F4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75986" y="3560481"/>
            <a:ext cx="1397375" cy="8052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48239" y="4822243"/>
            <a:ext cx="1301444" cy="13030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74674" y="6438900"/>
            <a:ext cx="929147" cy="12086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99753" y="2681041"/>
            <a:ext cx="918683" cy="10559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09278" y="6272677"/>
            <a:ext cx="918683" cy="10559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99753" y="4765093"/>
            <a:ext cx="918683" cy="10559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554451" y="7659315"/>
            <a:ext cx="1691452" cy="209792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409001" y="2891654"/>
            <a:ext cx="3607159" cy="172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800" spc="76" dirty="0">
                <a:solidFill>
                  <a:srgbClr val="29009F"/>
                </a:solidFill>
                <a:latin typeface="Kollektif"/>
              </a:rPr>
              <a:t>Student's Book</a:t>
            </a:r>
          </a:p>
          <a:p>
            <a:pPr>
              <a:lnSpc>
                <a:spcPts val="4559"/>
              </a:lnSpc>
            </a:pPr>
            <a:r>
              <a:rPr lang="en-US" sz="3799" spc="75" dirty="0">
                <a:solidFill>
                  <a:srgbClr val="29009F"/>
                </a:solidFill>
                <a:latin typeface="Kollektif"/>
              </a:rPr>
              <a:t>Workbook</a:t>
            </a:r>
          </a:p>
          <a:p>
            <a:pPr marL="0" lvl="1" indent="0" algn="l">
              <a:lnSpc>
                <a:spcPts val="4560"/>
              </a:lnSpc>
              <a:spcBef>
                <a:spcPct val="0"/>
              </a:spcBef>
            </a:pPr>
            <a:r>
              <a:rPr lang="en-US" sz="3799" spc="75" dirty="0">
                <a:solidFill>
                  <a:srgbClr val="29009F"/>
                </a:solidFill>
                <a:latin typeface="Kollektif"/>
              </a:rPr>
              <a:t>Pen or pencil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00176" y="5157073"/>
            <a:ext cx="3455738" cy="62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20"/>
              </a:lnSpc>
              <a:spcBef>
                <a:spcPct val="0"/>
              </a:spcBef>
            </a:pPr>
            <a:r>
              <a:rPr lang="en-US" sz="4100" spc="82" dirty="0">
                <a:solidFill>
                  <a:srgbClr val="29009F"/>
                </a:solidFill>
                <a:latin typeface="Kollektif"/>
              </a:rPr>
              <a:t>A quiet place.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00176" y="6626164"/>
            <a:ext cx="4156603" cy="62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920"/>
              </a:lnSpc>
              <a:spcBef>
                <a:spcPct val="0"/>
              </a:spcBef>
            </a:pPr>
            <a:r>
              <a:rPr lang="en-US" sz="4100" spc="82">
                <a:solidFill>
                  <a:srgbClr val="29009F"/>
                </a:solidFill>
                <a:latin typeface="Kollektif"/>
              </a:rPr>
              <a:t>Ready to learn!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3676"/>
            <a:ext cx="16202025" cy="9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 dirty="0">
                <a:solidFill>
                  <a:srgbClr val="000000"/>
                </a:solidFill>
                <a:latin typeface="Telegraf"/>
              </a:rPr>
              <a:t>Can you find the 5 words?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0125" y="1212905"/>
            <a:ext cx="16230600" cy="484095"/>
            <a:chOff x="0" y="0"/>
            <a:chExt cx="19161108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19161108" cy="69850"/>
            </a:xfrm>
            <a:custGeom>
              <a:avLst/>
              <a:gdLst/>
              <a:ahLst/>
              <a:cxnLst/>
              <a:rect l="l" t="t" r="r" b="b"/>
              <a:pathLst>
                <a:path w="19161108" h="69850">
                  <a:moveTo>
                    <a:pt x="1887027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9161108" y="69850"/>
                  </a:lnTo>
                  <a:lnTo>
                    <a:pt x="19161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0"/>
            <a:ext cx="16230600" cy="484095"/>
            <a:chOff x="0" y="0"/>
            <a:chExt cx="19161108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19161108" cy="69850"/>
            </a:xfrm>
            <a:custGeom>
              <a:avLst/>
              <a:gdLst/>
              <a:ahLst/>
              <a:cxnLst/>
              <a:rect l="l" t="t" r="r" b="b"/>
              <a:pathLst>
                <a:path w="19161108" h="69850">
                  <a:moveTo>
                    <a:pt x="1887027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9161108" y="69850"/>
                  </a:lnTo>
                  <a:lnTo>
                    <a:pt x="19161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0E0208E-81BF-4F4D-9B5F-18F2F71A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06912"/>
            <a:ext cx="9192759" cy="806602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DF9B22D-28F3-4AC1-BAC5-FD24B005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71785" y="4912078"/>
            <a:ext cx="2381022" cy="2017916"/>
          </a:xfrm>
          <a:prstGeom prst="rect">
            <a:avLst/>
          </a:prstGeom>
        </p:spPr>
      </p:pic>
      <p:pic>
        <p:nvPicPr>
          <p:cNvPr id="19" name="Picture 2" descr="Picking Up Rubbish Gif - Get Images Two">
            <a:extLst>
              <a:ext uri="{FF2B5EF4-FFF2-40B4-BE49-F238E27FC236}">
                <a16:creationId xmlns:a16="http://schemas.microsoft.com/office/drawing/2014/main" id="{598AA7F3-E43A-43A3-AF75-13468C95D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74" y="7200900"/>
            <a:ext cx="2974647" cy="24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lanting GIFs | Tenor">
            <a:extLst>
              <a:ext uri="{FF2B5EF4-FFF2-40B4-BE49-F238E27FC236}">
                <a16:creationId xmlns:a16="http://schemas.microsoft.com/office/drawing/2014/main" id="{ADC7E5F2-9CBC-47C2-825C-FBB01615CF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214" y="3529683"/>
            <a:ext cx="3061436" cy="16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6F1E0BDE-541A-46FD-8861-4F9D16404D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64627" y="5650075"/>
            <a:ext cx="2559838" cy="255983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E1FE3B62-AFF2-4D40-B28C-682574413B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71785" y="1974707"/>
            <a:ext cx="2487026" cy="2396871"/>
          </a:xfrm>
          <a:prstGeom prst="rect">
            <a:avLst/>
          </a:prstGeom>
        </p:spPr>
      </p:pic>
      <p:pic>
        <p:nvPicPr>
          <p:cNvPr id="10" name="btnInknoeActivity">
            <a:extLst>
              <a:ext uri="{FF2B5EF4-FFF2-40B4-BE49-F238E27FC236}">
                <a16:creationId xmlns:a16="http://schemas.microsoft.com/office/drawing/2014/main" id="{346A753E-F456-4B81-8FFA-9E9E802B51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86728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3676"/>
            <a:ext cx="16202025" cy="9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 dirty="0">
                <a:solidFill>
                  <a:srgbClr val="000000"/>
                </a:solidFill>
                <a:latin typeface="Telegraf"/>
              </a:rPr>
              <a:t>Can you find the 5 words?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0125" y="1212905"/>
            <a:ext cx="16230600" cy="484095"/>
            <a:chOff x="0" y="0"/>
            <a:chExt cx="19161108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19161108" cy="69850"/>
            </a:xfrm>
            <a:custGeom>
              <a:avLst/>
              <a:gdLst/>
              <a:ahLst/>
              <a:cxnLst/>
              <a:rect l="l" t="t" r="r" b="b"/>
              <a:pathLst>
                <a:path w="19161108" h="69850">
                  <a:moveTo>
                    <a:pt x="1887027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9161108" y="69850"/>
                  </a:lnTo>
                  <a:lnTo>
                    <a:pt x="19161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0"/>
            <a:ext cx="16230600" cy="484095"/>
            <a:chOff x="0" y="0"/>
            <a:chExt cx="19161108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19161108" cy="69850"/>
            </a:xfrm>
            <a:custGeom>
              <a:avLst/>
              <a:gdLst/>
              <a:ahLst/>
              <a:cxnLst/>
              <a:rect l="l" t="t" r="r" b="b"/>
              <a:pathLst>
                <a:path w="19161108" h="69850">
                  <a:moveTo>
                    <a:pt x="1887027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9161108" y="69850"/>
                  </a:lnTo>
                  <a:lnTo>
                    <a:pt x="19161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0E0208E-81BF-4F4D-9B5F-18F2F71A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06912"/>
            <a:ext cx="9192759" cy="806602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DF9B22D-28F3-4AC1-BAC5-FD24B005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71785" y="4912078"/>
            <a:ext cx="2381022" cy="2017916"/>
          </a:xfrm>
          <a:prstGeom prst="rect">
            <a:avLst/>
          </a:prstGeom>
        </p:spPr>
      </p:pic>
      <p:pic>
        <p:nvPicPr>
          <p:cNvPr id="19" name="Picture 2" descr="Picking Up Rubbish Gif - Get Images Two">
            <a:extLst>
              <a:ext uri="{FF2B5EF4-FFF2-40B4-BE49-F238E27FC236}">
                <a16:creationId xmlns:a16="http://schemas.microsoft.com/office/drawing/2014/main" id="{598AA7F3-E43A-43A3-AF75-13468C95D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74" y="7200900"/>
            <a:ext cx="2974647" cy="24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lanting GIFs | Tenor">
            <a:extLst>
              <a:ext uri="{FF2B5EF4-FFF2-40B4-BE49-F238E27FC236}">
                <a16:creationId xmlns:a16="http://schemas.microsoft.com/office/drawing/2014/main" id="{ADC7E5F2-9CBC-47C2-825C-FBB01615CF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214" y="3529683"/>
            <a:ext cx="3061436" cy="16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6F1E0BDE-541A-46FD-8861-4F9D16404D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64627" y="5650075"/>
            <a:ext cx="2559838" cy="255983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E1FE3B62-AFF2-4D40-B28C-682574413B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71785" y="1974707"/>
            <a:ext cx="2487026" cy="2396871"/>
          </a:xfrm>
          <a:prstGeom prst="rect">
            <a:avLst/>
          </a:prstGeom>
        </p:spPr>
      </p:pic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B36BDE47-02CE-4C04-BE56-77835BABA146}"/>
              </a:ext>
            </a:extLst>
          </p:cNvPr>
          <p:cNvSpPr/>
          <p:nvPr/>
        </p:nvSpPr>
        <p:spPr>
          <a:xfrm>
            <a:off x="4548734" y="3619500"/>
            <a:ext cx="5281066" cy="5334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3D5B83DF-18EE-406E-B48A-793C1798BFFA}"/>
              </a:ext>
            </a:extLst>
          </p:cNvPr>
          <p:cNvSpPr/>
          <p:nvPr/>
        </p:nvSpPr>
        <p:spPr>
          <a:xfrm>
            <a:off x="4521025" y="5965488"/>
            <a:ext cx="2565575" cy="5334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8697905B-EAB1-4E98-854E-A90D38288BD2}"/>
              </a:ext>
            </a:extLst>
          </p:cNvPr>
          <p:cNvSpPr/>
          <p:nvPr/>
        </p:nvSpPr>
        <p:spPr>
          <a:xfrm rot="16200000">
            <a:off x="2342130" y="3861955"/>
            <a:ext cx="1981200" cy="5334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CBA9DA07-3C74-48CD-9305-67D5495B7AFC}"/>
              </a:ext>
            </a:extLst>
          </p:cNvPr>
          <p:cNvSpPr/>
          <p:nvPr/>
        </p:nvSpPr>
        <p:spPr>
          <a:xfrm rot="16200000">
            <a:off x="2122339" y="6505909"/>
            <a:ext cx="2565575" cy="5334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FE6C6FCE-044B-4B9C-8617-582A31A9EEAE}"/>
              </a:ext>
            </a:extLst>
          </p:cNvPr>
          <p:cNvSpPr/>
          <p:nvPr/>
        </p:nvSpPr>
        <p:spPr>
          <a:xfrm rot="16200000">
            <a:off x="7449296" y="6532971"/>
            <a:ext cx="3360833" cy="5334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btnInknoeActivity">
            <a:extLst>
              <a:ext uri="{FF2B5EF4-FFF2-40B4-BE49-F238E27FC236}">
                <a16:creationId xmlns:a16="http://schemas.microsoft.com/office/drawing/2014/main" id="{1FCFBD55-86D3-4AC1-B73F-5F40E2F19F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8672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1424"/>
          <a:stretch>
            <a:fillRect/>
          </a:stretch>
        </p:blipFill>
        <p:spPr>
          <a:xfrm>
            <a:off x="838968" y="1127351"/>
            <a:ext cx="8409866" cy="52826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4042" y="6410012"/>
            <a:ext cx="8739718" cy="3702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925996"/>
            <a:ext cx="2233242" cy="12757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8107" y="192284"/>
            <a:ext cx="1723901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6"/>
              </a:lnSpc>
            </a:pPr>
            <a:r>
              <a:rPr lang="en-US" sz="5927" dirty="0">
                <a:solidFill>
                  <a:srgbClr val="007451"/>
                </a:solidFill>
                <a:latin typeface="Telegraf Bold"/>
              </a:rPr>
              <a:t>Let’s Recall! </a:t>
            </a:r>
            <a:r>
              <a:rPr lang="en-US" sz="3600" dirty="0">
                <a:solidFill>
                  <a:srgbClr val="FF0000"/>
                </a:solidFill>
                <a:latin typeface="Telegraf Bold"/>
              </a:rPr>
              <a:t>Do you remember what we should include in a poster?</a:t>
            </a:r>
            <a:endParaRPr lang="en-US" sz="5927" dirty="0">
              <a:solidFill>
                <a:srgbClr val="FF0000"/>
              </a:solidFill>
              <a:latin typeface="Telegraf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2587871"/>
            <a:ext cx="2233242" cy="1275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48834" y="8513625"/>
            <a:ext cx="2233242" cy="1275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05620" y="4271923"/>
            <a:ext cx="1586544" cy="149531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463678" y="1104900"/>
            <a:ext cx="6203445" cy="1310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0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Write a title at the top.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63678" y="2664071"/>
            <a:ext cx="6203445" cy="1310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0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Make a list of the things you can do.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84165" y="8836693"/>
            <a:ext cx="6203445" cy="705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0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Add pictures.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72786" y="5124558"/>
            <a:ext cx="6943698" cy="75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"/>
              </a:lnSpc>
            </a:pPr>
            <a:r>
              <a:rPr lang="en-US" sz="5828" u="sng" dirty="0">
                <a:solidFill>
                  <a:srgbClr val="DA4944"/>
                </a:solidFill>
                <a:latin typeface="Telegraf Medium Bold"/>
              </a:rPr>
              <a:t>NOTE</a:t>
            </a:r>
            <a:r>
              <a:rPr lang="en-US" sz="5828" dirty="0">
                <a:solidFill>
                  <a:srgbClr val="DA4944"/>
                </a:solidFill>
                <a:latin typeface="Telegraf Medium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47654" y="5830164"/>
            <a:ext cx="6203445" cy="191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We use imperative verbs in our sentences.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1424"/>
          <a:stretch>
            <a:fillRect/>
          </a:stretch>
        </p:blipFill>
        <p:spPr>
          <a:xfrm>
            <a:off x="574317" y="1612592"/>
            <a:ext cx="7455501" cy="46831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107" y="6295768"/>
            <a:ext cx="7747921" cy="32826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176029" y="2688171"/>
            <a:ext cx="10022518" cy="4969929"/>
            <a:chOff x="0" y="0"/>
            <a:chExt cx="13363357" cy="52846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3363357" cy="5284600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5488603" y="0"/>
              <a:ext cx="7874754" cy="715726"/>
              <a:chOff x="0" y="0"/>
              <a:chExt cx="1913890" cy="17395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7395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7395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73951"/>
                    </a:lnTo>
                    <a:lnTo>
                      <a:pt x="0" y="1739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428107" y="192284"/>
            <a:ext cx="1723901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6"/>
              </a:lnSpc>
            </a:pPr>
            <a:r>
              <a:rPr lang="en-US" sz="5400" dirty="0">
                <a:solidFill>
                  <a:srgbClr val="007451"/>
                </a:solidFill>
                <a:latin typeface="Telegraf Bold"/>
              </a:rPr>
              <a:t>Some </a:t>
            </a:r>
            <a:r>
              <a:rPr lang="en-US" sz="5400" dirty="0">
                <a:solidFill>
                  <a:srgbClr val="FFC000"/>
                </a:solidFill>
                <a:latin typeface="Telegraf Bold"/>
              </a:rPr>
              <a:t>TIPS</a:t>
            </a:r>
            <a:r>
              <a:rPr lang="en-US" sz="5400" dirty="0">
                <a:solidFill>
                  <a:srgbClr val="007451"/>
                </a:solidFill>
                <a:latin typeface="Telegraf Bold"/>
              </a:rPr>
              <a:t> to remember while making our poster!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" y="1250720"/>
            <a:ext cx="1644200" cy="158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3558507"/>
            <a:ext cx="1648614" cy="1591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3875" y="5866294"/>
            <a:ext cx="1648614" cy="1591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6813" y="-376965"/>
            <a:ext cx="3551187" cy="30007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6391" y="1638300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Brainstorm to make a poster.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8107" y="290935"/>
            <a:ext cx="8881742" cy="105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1"/>
              </a:lnSpc>
            </a:pPr>
            <a:r>
              <a:rPr lang="en-US" sz="7367">
                <a:solidFill>
                  <a:srgbClr val="007451"/>
                </a:solidFill>
                <a:latin typeface="Telegraf Bold"/>
              </a:rPr>
              <a:t>Today, we will....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53318" y="3946087"/>
            <a:ext cx="14318745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Write a first draft.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09282" y="6253874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Revise and edit the poster.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E03FE85-BC42-46AF-A509-26661BBE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913" y="8170618"/>
            <a:ext cx="1648614" cy="159166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A8ADF2CA-D198-4A2D-BACE-CA9843DF52DA}"/>
              </a:ext>
            </a:extLst>
          </p:cNvPr>
          <p:cNvSpPr txBox="1"/>
          <p:nvPr/>
        </p:nvSpPr>
        <p:spPr>
          <a:xfrm>
            <a:off x="3209282" y="8537453"/>
            <a:ext cx="15057936" cy="85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6"/>
              </a:lnSpc>
            </a:pPr>
            <a:r>
              <a:rPr lang="en-US" sz="5172" dirty="0">
                <a:solidFill>
                  <a:srgbClr val="006A90"/>
                </a:solidFill>
                <a:latin typeface="Telegraf Medium"/>
              </a:rPr>
              <a:t>Share our amazing work with everyone!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368127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2,&quot;WcOptionCount&quot;:10,&quot;HasMultipleSubmission&quot;:false,&quot;HasAutoStop&quot;:false,&quot;HasMinimizeMode&quot;:false,&quot;TimerValue&quot;:&quot;01:00&quot;,&quot;HasAutoStart&quot;:false,&quot;HasCorrectAnswers&quot;:true,&quot;McqAnswers&quot;:[&quot;B&quot;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569</Words>
  <Application>Microsoft Office PowerPoint</Application>
  <PresentationFormat>Custom</PresentationFormat>
  <Paragraphs>99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Arial</vt:lpstr>
      <vt:lpstr>Mont Bold</vt:lpstr>
      <vt:lpstr>Telegraf Medium</vt:lpstr>
      <vt:lpstr>Telegraf Bold</vt:lpstr>
      <vt:lpstr>Telegraf Medium Bold</vt:lpstr>
      <vt:lpstr>Krabuler</vt:lpstr>
      <vt:lpstr>Telegraf</vt:lpstr>
      <vt:lpstr>Kollektif</vt:lpstr>
      <vt:lpstr>Nunito Sans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M9: Project 2</dc:title>
  <cp:lastModifiedBy>سارة صلاح الدين احمد  الامين</cp:lastModifiedBy>
  <cp:revision>25</cp:revision>
  <dcterms:created xsi:type="dcterms:W3CDTF">2006-08-16T00:00:00Z</dcterms:created>
  <dcterms:modified xsi:type="dcterms:W3CDTF">2021-04-05T18:36:31Z</dcterms:modified>
  <dc:identifier>DAEadStCdp8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46f0c7-1e5b-43db-99eb-3257df1e5bf6_Enabled">
    <vt:lpwstr>true</vt:lpwstr>
  </property>
  <property fmtid="{D5CDD505-2E9C-101B-9397-08002B2CF9AE}" pid="3" name="MSIP_Label_0b46f0c7-1e5b-43db-99eb-3257df1e5bf6_SetDate">
    <vt:lpwstr>2021-04-05T09:51:03Z</vt:lpwstr>
  </property>
  <property fmtid="{D5CDD505-2E9C-101B-9397-08002B2CF9AE}" pid="4" name="MSIP_Label_0b46f0c7-1e5b-43db-99eb-3257df1e5bf6_Method">
    <vt:lpwstr>Standard</vt:lpwstr>
  </property>
  <property fmtid="{D5CDD505-2E9C-101B-9397-08002B2CF9AE}" pid="5" name="MSIP_Label_0b46f0c7-1e5b-43db-99eb-3257df1e5bf6_Name">
    <vt:lpwstr>0b46f0c7-1e5b-43db-99eb-3257df1e5bf6</vt:lpwstr>
  </property>
  <property fmtid="{D5CDD505-2E9C-101B-9397-08002B2CF9AE}" pid="6" name="MSIP_Label_0b46f0c7-1e5b-43db-99eb-3257df1e5bf6_SiteId">
    <vt:lpwstr>2dcae639-d4a4-4454-82c7-592ab66fc7bd</vt:lpwstr>
  </property>
  <property fmtid="{D5CDD505-2E9C-101B-9397-08002B2CF9AE}" pid="7" name="MSIP_Label_0b46f0c7-1e5b-43db-99eb-3257df1e5bf6_ActionId">
    <vt:lpwstr>abac1299-0bf5-4793-bbf8-59958ac84ed3</vt:lpwstr>
  </property>
  <property fmtid="{D5CDD505-2E9C-101B-9397-08002B2CF9AE}" pid="8" name="MSIP_Label_0b46f0c7-1e5b-43db-99eb-3257df1e5bf6_ContentBits">
    <vt:lpwstr>0</vt:lpwstr>
  </property>
</Properties>
</file>